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2" r:id="rId2"/>
  </p:sldMasterIdLst>
  <p:notesMasterIdLst>
    <p:notesMasterId r:id="rId25"/>
  </p:notesMasterIdLst>
  <p:sldIdLst>
    <p:sldId id="293" r:id="rId3"/>
    <p:sldId id="294" r:id="rId4"/>
    <p:sldId id="295" r:id="rId5"/>
    <p:sldId id="296" r:id="rId6"/>
    <p:sldId id="297" r:id="rId7"/>
    <p:sldId id="282" r:id="rId8"/>
    <p:sldId id="284" r:id="rId9"/>
    <p:sldId id="283" r:id="rId10"/>
    <p:sldId id="285" r:id="rId11"/>
    <p:sldId id="279" r:id="rId12"/>
    <p:sldId id="286" r:id="rId13"/>
    <p:sldId id="288" r:id="rId14"/>
    <p:sldId id="287" r:id="rId15"/>
    <p:sldId id="280" r:id="rId16"/>
    <p:sldId id="290" r:id="rId17"/>
    <p:sldId id="291" r:id="rId18"/>
    <p:sldId id="292" r:id="rId19"/>
    <p:sldId id="272" r:id="rId20"/>
    <p:sldId id="273" r:id="rId21"/>
    <p:sldId id="274" r:id="rId22"/>
    <p:sldId id="289" r:id="rId23"/>
    <p:sldId id="276" r:id="rId24"/>
  </p:sldIdLst>
  <p:sldSz cx="12192000" cy="6858000"/>
  <p:notesSz cx="6807200" cy="9939338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4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5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7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9786" cy="498693"/>
          </a:xfrm>
          <a:prstGeom prst="rect">
            <a:avLst/>
          </a:prstGeom>
        </p:spPr>
        <p:txBody>
          <a:bodyPr vert="horz" lIns="91416" tIns="45708" rIns="91416" bIns="4570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840" y="0"/>
            <a:ext cx="2949786" cy="498693"/>
          </a:xfrm>
          <a:prstGeom prst="rect">
            <a:avLst/>
          </a:prstGeom>
        </p:spPr>
        <p:txBody>
          <a:bodyPr vert="horz" lIns="91416" tIns="45708" rIns="91416" bIns="45708" rtlCol="0"/>
          <a:lstStyle>
            <a:lvl1pPr algn="r">
              <a:defRPr sz="1200"/>
            </a:lvl1pPr>
          </a:lstStyle>
          <a:p>
            <a:fld id="{08821149-7518-405F-8EC8-42FBD4BF9D6E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62650" cy="3354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6" tIns="45708" rIns="91416" bIns="457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721" y="4783308"/>
            <a:ext cx="5445760" cy="3913614"/>
          </a:xfrm>
          <a:prstGeom prst="rect">
            <a:avLst/>
          </a:prstGeom>
        </p:spPr>
        <p:txBody>
          <a:bodyPr vert="horz" lIns="91416" tIns="45708" rIns="91416" bIns="457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40648"/>
            <a:ext cx="2949786" cy="498692"/>
          </a:xfrm>
          <a:prstGeom prst="rect">
            <a:avLst/>
          </a:prstGeom>
        </p:spPr>
        <p:txBody>
          <a:bodyPr vert="horz" lIns="91416" tIns="45708" rIns="91416" bIns="4570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840" y="9440648"/>
            <a:ext cx="2949786" cy="498692"/>
          </a:xfrm>
          <a:prstGeom prst="rect">
            <a:avLst/>
          </a:prstGeom>
        </p:spPr>
        <p:txBody>
          <a:bodyPr vert="horz" lIns="91416" tIns="45708" rIns="91416" bIns="45708" rtlCol="0" anchor="b"/>
          <a:lstStyle>
            <a:lvl1pPr algn="r">
              <a:defRPr sz="1200"/>
            </a:lvl1pPr>
          </a:lstStyle>
          <a:p>
            <a:fld id="{27C1AC2E-72CF-40BE-ACB0-5F69A9332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758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1AC2E-72CF-40BE-ACB0-5F69A933299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656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1AC2E-72CF-40BE-ACB0-5F69A933299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801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1AC2E-72CF-40BE-ACB0-5F69A933299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128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1AC2E-72CF-40BE-ACB0-5F69A933299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995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1AC2E-72CF-40BE-ACB0-5F69A933299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203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51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56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281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62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16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63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9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58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85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80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731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18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96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646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045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821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920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218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962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514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05B-3923-4655-BD34-4B1B6016C458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7653-4FAA-4E94-8C48-5FCBC951A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886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7B05B-3923-4655-BD34-4B1B6016C458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B7653-4FAA-4E94-8C48-5FCBC951A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66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7B05B-3923-4655-BD34-4B1B6016C4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B7653-4FAA-4E94-8C48-5FCBC951A98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3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285" cy="6858001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xmlns="" id="{2AF75342-E454-455A-9CB7-5C98612DEC8A}"/>
              </a:ext>
            </a:extLst>
          </p:cNvPr>
          <p:cNvSpPr txBox="1">
            <a:spLocks/>
          </p:cNvSpPr>
          <p:nvPr/>
        </p:nvSpPr>
        <p:spPr>
          <a:xfrm>
            <a:off x="1090113" y="951554"/>
            <a:ext cx="10938295" cy="1013980"/>
          </a:xfrm>
          <a:prstGeom prst="rect">
            <a:avLst/>
          </a:prstGeom>
          <a:effectLst/>
        </p:spPr>
        <p:txBody>
          <a:bodyPr lIns="107508" tIns="53755" rIns="107508" bIns="53755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БІЛІМ БЕРУ ҰЙЫМДАРЫНДА ПЕДАГОГТЕР МЕН АТА-АНАЛАРДЫҢ ӨЗАРА ІС-ҚИМЫЛЫН ЖАҚСАРТУҒА БАҒЫТТАЛҒАН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«ҮНДЕСТІК»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ОБЛЫСТЫҚ ЖОБАСЫ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26838" y="414298"/>
            <a:ext cx="8084060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kk-KZ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ҚОСТАНАЙ ОБЛЫСЫ/ҚОСТАНАЙ </a:t>
            </a:r>
            <a:r>
              <a:rPr lang="kk-KZ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ҚАЛАСЫ</a:t>
            </a:r>
            <a:endParaRPr lang="ru-RU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75170" y="2326492"/>
            <a:ext cx="2727029" cy="646331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 жыл </a:t>
            </a:r>
            <a:endParaRPr kumimoji="0" lang="kk-KZ" sz="36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5" y="96191"/>
            <a:ext cx="863066" cy="8773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14" y="201396"/>
            <a:ext cx="758151" cy="7501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38" y="2864122"/>
            <a:ext cx="6490610" cy="4272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538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588" y="2052627"/>
            <a:ext cx="5554824" cy="3644434"/>
          </a:xfrm>
          <a:prstGeom prst="rect">
            <a:avLst/>
          </a:prstGeom>
        </p:spPr>
      </p:pic>
      <p:sp>
        <p:nvSpPr>
          <p:cNvPr id="80" name="Прямоугольник 79"/>
          <p:cNvSpPr/>
          <p:nvPr/>
        </p:nvSpPr>
        <p:spPr>
          <a:xfrm>
            <a:off x="0" y="204183"/>
            <a:ext cx="12192000" cy="9062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1668512" y="6477300"/>
            <a:ext cx="382588" cy="268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  <a:endParaRPr lang="ru-RU" sz="12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307910" y="5286727"/>
            <a:ext cx="11513976" cy="145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ТОПТЫҚ</a:t>
            </a:r>
          </a:p>
          <a:p>
            <a:pPr defTabSz="1219170">
              <a:spcBef>
                <a:spcPct val="20000"/>
              </a:spcBef>
              <a:defRPr/>
            </a:pPr>
            <a:r>
              <a:rPr lang="kk-KZ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ата-аналар комитетімен өзара әрекеттесу, шығармашылық топтармен өзара әрекеттесу; мамандармен топтық консультациялар </a:t>
            </a:r>
            <a:r>
              <a:rPr lang="kk-KZ" sz="1400" i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(директордың ТЖ жөніндегі орынбасары, педагог-психолог, әлеуметтік педагог, логопед және т.б. тар мамандар)</a:t>
            </a:r>
            <a:r>
              <a:rPr lang="kk-KZ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тимбилдинг, кофе-монинг, диалогтық алаңдар, мамандарды </a:t>
            </a:r>
            <a:r>
              <a:rPr lang="kk-KZ" sz="1400" i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(педагог-психолог, әлеуметтік педагог, логопед және т. б. тар мамандар)</a:t>
            </a:r>
            <a:r>
              <a:rPr lang="kk-KZ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тарта отырып, ата-аналарға арналған практикалық сабақтар, Отбасылық клуб, квесттер, шығармашылық сағаттар,  «ата-аналарда жұмысында бір күн»   кәсіптік бағдарлау, бірлескен театр қызметі, ата-аналармен бірге мектеп БАҚ-тары, отбасымен жұмыс бойынша конкурстар.</a:t>
            </a:r>
            <a:endParaRPr lang="kk-KZ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85422" y="1221630"/>
            <a:ext cx="10049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ҰЖЫМДЫҚ, ТОПТЫҚ ЖӘНЕ ЖЕКЕ ӨЗАРА ӘРЕКЕТТЕСУ ФОРМАЛАРЫН </a:t>
            </a:r>
            <a:r>
              <a:rPr lang="ru-RU" sz="2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БАЙЛАНЫСТЫРҒАН ЖӨН</a:t>
            </a:r>
            <a:endParaRPr lang="ru-RU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араллелограмм 9"/>
          <p:cNvSpPr/>
          <p:nvPr/>
        </p:nvSpPr>
        <p:spPr>
          <a:xfrm>
            <a:off x="6055567" y="4627302"/>
            <a:ext cx="1250302" cy="308591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3224" y="424834"/>
            <a:ext cx="4956160" cy="437630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3225" y="442599"/>
            <a:ext cx="582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700" b="0">
                <a:solidFill>
                  <a:srgbClr val="5B9BD5">
                    <a:hueOff val="114395"/>
                    <a:lumOff val="-24975"/>
                  </a:srgbClr>
                </a:solidFill>
              </a:defRPr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ӨЗАРА ӘРЕКЕТТЕСУ ФОРМАЛАРЫ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89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Прямоугольник 79"/>
          <p:cNvSpPr/>
          <p:nvPr/>
        </p:nvSpPr>
        <p:spPr>
          <a:xfrm>
            <a:off x="0" y="204183"/>
            <a:ext cx="12192000" cy="9062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1668512" y="6477300"/>
            <a:ext cx="382588" cy="268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</a:t>
            </a:r>
            <a:endParaRPr lang="ru-RU" sz="12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307910" y="5664770"/>
            <a:ext cx="11513976" cy="102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КОФЕ-МОНИНГ</a:t>
            </a:r>
          </a:p>
          <a:p>
            <a:pPr defTabSz="1219170">
              <a:spcBef>
                <a:spcPct val="20000"/>
              </a:spcBef>
              <a:defRPr/>
            </a:pPr>
            <a:r>
              <a:rPr lang="kk-KZ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ата-аналармен кездесу білім беру ұйымында ата-ананың қонақ бөлмесі форматында ұйымдастырылады. Ата-аналар мен мұғалімдер балаларды тәрбиелеу және оқыту мәселелерін кофе үстінде еркін, бейресми жағдайда шешеді. Оқыту және ата-ана қарым-қатынасы туралы бейне материалдарды көруге болады.</a:t>
            </a:r>
            <a:endParaRPr lang="kk-KZ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араллелограмм 9"/>
          <p:cNvSpPr/>
          <p:nvPr/>
        </p:nvSpPr>
        <p:spPr>
          <a:xfrm>
            <a:off x="6055567" y="4627302"/>
            <a:ext cx="1250302" cy="308591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Oval 9"/>
          <p:cNvSpPr>
            <a:spLocks noChangeAspect="1"/>
          </p:cNvSpPr>
          <p:nvPr/>
        </p:nvSpPr>
        <p:spPr>
          <a:xfrm>
            <a:off x="1048369" y="5123021"/>
            <a:ext cx="457200" cy="41904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744" y="1348826"/>
            <a:ext cx="7844512" cy="416034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13224" y="424834"/>
            <a:ext cx="4956160" cy="437630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13225" y="442599"/>
            <a:ext cx="582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700" b="0">
                <a:solidFill>
                  <a:srgbClr val="5B9BD5">
                    <a:hueOff val="114395"/>
                    <a:lumOff val="-24975"/>
                  </a:srgbClr>
                </a:solidFill>
              </a:defRPr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ӨЗАРА ӘРЕКЕТТЕСУ ФОРМАЛАРЫ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42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Прямоугольник 79"/>
          <p:cNvSpPr/>
          <p:nvPr/>
        </p:nvSpPr>
        <p:spPr>
          <a:xfrm>
            <a:off x="0" y="204183"/>
            <a:ext cx="12192000" cy="9062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1668512" y="6477300"/>
            <a:ext cx="382588" cy="268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  <a:endParaRPr lang="ru-RU" sz="12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307910" y="5664770"/>
            <a:ext cx="11513976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ТИМБИЛДИНГ</a:t>
            </a:r>
          </a:p>
          <a:p>
            <a:pPr defTabSz="1219170">
              <a:spcBef>
                <a:spcPct val="20000"/>
              </a:spcBef>
              <a:defRPr/>
            </a:pPr>
            <a:r>
              <a:rPr lang="kk-KZ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«Біз біргеміз» командалар ойын түрінде өтеді: педагогтар - ата – аналар, педагогтар – оқушылар, ата-аналар-балалар, қазіргі балалар мен жасөспірімдер үшін қажетті коммуникативтік және әлеуметтік құзыреттерді қалыптастырады.</a:t>
            </a:r>
            <a:endParaRPr lang="kk-KZ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араллелограмм 9"/>
          <p:cNvSpPr/>
          <p:nvPr/>
        </p:nvSpPr>
        <p:spPr>
          <a:xfrm>
            <a:off x="6055567" y="4627302"/>
            <a:ext cx="1250302" cy="308591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Oval 9"/>
          <p:cNvSpPr>
            <a:spLocks noChangeAspect="1"/>
          </p:cNvSpPr>
          <p:nvPr/>
        </p:nvSpPr>
        <p:spPr>
          <a:xfrm>
            <a:off x="1001716" y="5090810"/>
            <a:ext cx="457200" cy="419044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47" y="1116345"/>
            <a:ext cx="7713306" cy="466263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13224" y="424834"/>
            <a:ext cx="4956160" cy="437630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13225" y="442599"/>
            <a:ext cx="582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700" b="0">
                <a:solidFill>
                  <a:srgbClr val="5B9BD5">
                    <a:hueOff val="114395"/>
                    <a:lumOff val="-24975"/>
                  </a:srgbClr>
                </a:solidFill>
              </a:defRPr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ӨЗАРА ӘРЕКЕТТЕСУ ФОРМАЛАРЫ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4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Прямоугольник 79"/>
          <p:cNvSpPr/>
          <p:nvPr/>
        </p:nvSpPr>
        <p:spPr>
          <a:xfrm>
            <a:off x="0" y="204183"/>
            <a:ext cx="12192000" cy="9062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1668512" y="6477300"/>
            <a:ext cx="382588" cy="268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13</a:t>
            </a:r>
            <a:endParaRPr lang="ru-RU" sz="12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307910" y="5434702"/>
            <a:ext cx="11513976" cy="1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БІРЛЕСКЕН ТЕАТР </a:t>
            </a:r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ҚЫЗМЕТІ</a:t>
            </a:r>
          </a:p>
          <a:p>
            <a:pPr defTabSz="1219170">
              <a:spcBef>
                <a:spcPct val="20000"/>
              </a:spcBef>
              <a:defRPr/>
            </a:pPr>
            <a:r>
              <a:rPr lang="kk-KZ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балалармен, ата-аналармен және педагогтармен бірлескен </a:t>
            </a:r>
            <a:r>
              <a:rPr lang="kk-KZ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театрлық қойылымдарды </a:t>
            </a:r>
            <a:r>
              <a:rPr lang="kk-KZ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ұйымдастыру және өткізу, бұл ата-аналардың психологиялық-педагогикалық мәдениетін дамытуға; білім алушылардың эстетикалық және көркемдік талғамын қалыптастыруға, сондай-ақ балалар мен ата-аналар арасындағы қарым-қатынасты жақсартуға ықпал етеді. Театр қызметі-балаларды тәрбиелеу және оқыту мәселелерін шешуде мұғалімдер </a:t>
            </a:r>
            <a:r>
              <a:rPr lang="kk-KZ" sz="1400" i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(сынып жетекшілері, пән мұғалімдері)</a:t>
            </a:r>
            <a:r>
              <a:rPr lang="kk-KZ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мен ата-аналардың бірлескен жұмысының тиімді нысаны.</a:t>
            </a:r>
            <a:endParaRPr lang="kk-KZ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араллелограмм 9"/>
          <p:cNvSpPr/>
          <p:nvPr/>
        </p:nvSpPr>
        <p:spPr>
          <a:xfrm>
            <a:off x="6055567" y="4627302"/>
            <a:ext cx="1250302" cy="308591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Oval 9"/>
          <p:cNvSpPr>
            <a:spLocks noChangeAspect="1"/>
          </p:cNvSpPr>
          <p:nvPr/>
        </p:nvSpPr>
        <p:spPr>
          <a:xfrm>
            <a:off x="1215253" y="4910559"/>
            <a:ext cx="457200" cy="419044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24" y="1198245"/>
            <a:ext cx="6873552" cy="408194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13224" y="424834"/>
            <a:ext cx="4956160" cy="437630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13225" y="442599"/>
            <a:ext cx="582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700" b="0">
                <a:solidFill>
                  <a:srgbClr val="5B9BD5">
                    <a:hueOff val="114395"/>
                    <a:lumOff val="-24975"/>
                  </a:srgbClr>
                </a:solidFill>
              </a:defRPr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ӨЗАРА ӘРЕКЕТТЕСУ ФОРМАЛАРЫ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4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420" y="860474"/>
            <a:ext cx="8891454" cy="5928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0" name="Прямоугольник 79"/>
          <p:cNvSpPr/>
          <p:nvPr/>
        </p:nvSpPr>
        <p:spPr>
          <a:xfrm>
            <a:off x="0" y="204183"/>
            <a:ext cx="12192000" cy="9062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1668512" y="6477300"/>
            <a:ext cx="382588" cy="268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</a:t>
            </a:r>
            <a:endParaRPr lang="ru-RU" sz="12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85422" y="1128175"/>
            <a:ext cx="10049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ҰЖЫМДЫҚ, ТОПТЫҚ ЖӘНЕ ЖЕКЕ ӨЗАРА ӘРЕКЕТТЕСУ ФОРМАЛАРЫН БІРІКТІРГЕН ЖӨН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279918" y="5798914"/>
            <a:ext cx="11704507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ЖЕКЕ</a:t>
            </a:r>
          </a:p>
          <a:p>
            <a:pPr defTabSz="1219170">
              <a:spcBef>
                <a:spcPct val="20000"/>
              </a:spcBef>
              <a:defRPr/>
            </a:pPr>
            <a:r>
              <a:rPr lang="kk-KZ" sz="1400" i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(« Директор сағаты », «Әкімшілік қабылдау бөлмесі », пән мұғалімдерімен жеке консультациялар, интерактивті әңгіме, сауалнама және диагностика, үйге бару, консультация-рефлексия, ата-аналар жеке тапсырмаларды орындауы).</a:t>
            </a:r>
            <a:endParaRPr lang="kk-KZ" sz="1400" i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3224" y="424834"/>
            <a:ext cx="4956160" cy="437630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3225" y="442599"/>
            <a:ext cx="582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700" b="0">
                <a:solidFill>
                  <a:srgbClr val="5B9BD5">
                    <a:hueOff val="114395"/>
                    <a:lumOff val="-24975"/>
                  </a:srgbClr>
                </a:solidFill>
              </a:defRPr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ӨЗАРА ӘРЕКЕТТЕСУ ФОРМАЛАРЫ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4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Прямоугольник 79"/>
          <p:cNvSpPr/>
          <p:nvPr/>
        </p:nvSpPr>
        <p:spPr>
          <a:xfrm>
            <a:off x="0" y="204183"/>
            <a:ext cx="12192000" cy="9062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1668512" y="6477300"/>
            <a:ext cx="382588" cy="268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</a:t>
            </a:r>
            <a:endParaRPr lang="ru-RU" sz="12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279918" y="5798914"/>
            <a:ext cx="11704507" cy="67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ru-RU" b="1" dirty="0" smtClean="0"/>
              <a:t>«ДИРЕКТОР САҒАТЫ»</a:t>
            </a:r>
          </a:p>
          <a:p>
            <a:pPr defTabSz="1219170">
              <a:spcBef>
                <a:spcPct val="20000"/>
              </a:spcBef>
              <a:defRPr/>
            </a:pPr>
            <a:r>
              <a:rPr lang="kk-KZ" b="1" dirty="0" smtClean="0"/>
              <a:t> </a:t>
            </a:r>
            <a:r>
              <a:rPr lang="kk-KZ" i="1" dirty="0" smtClean="0"/>
              <a:t>(директордың ата-аналармен жеке жұмысы үшін белгіленген уақыт);</a:t>
            </a:r>
            <a:endParaRPr lang="kk-KZ" sz="1400" i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9"/>
          <p:cNvSpPr>
            <a:spLocks noChangeAspect="1"/>
          </p:cNvSpPr>
          <p:nvPr/>
        </p:nvSpPr>
        <p:spPr>
          <a:xfrm>
            <a:off x="1048369" y="5123021"/>
            <a:ext cx="457200" cy="419044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99" y="1136847"/>
            <a:ext cx="6262802" cy="492882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3224" y="424834"/>
            <a:ext cx="4956160" cy="437630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3225" y="442599"/>
            <a:ext cx="582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700" b="0">
                <a:solidFill>
                  <a:srgbClr val="5B9BD5">
                    <a:hueOff val="114395"/>
                    <a:lumOff val="-24975"/>
                  </a:srgbClr>
                </a:solidFill>
              </a:defRPr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ӨЗАРА ӘРЕКЕТТЕСУ ФОРМАЛАРЫ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9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Прямоугольник 79"/>
          <p:cNvSpPr/>
          <p:nvPr/>
        </p:nvSpPr>
        <p:spPr>
          <a:xfrm>
            <a:off x="0" y="204183"/>
            <a:ext cx="12192000" cy="9062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1668512" y="6477300"/>
            <a:ext cx="382588" cy="268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</a:t>
            </a:r>
            <a:endParaRPr lang="ru-RU" sz="12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279918" y="5798914"/>
            <a:ext cx="1170450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r>
              <a:rPr lang="ru-RU" b="1" dirty="0" smtClean="0"/>
              <a:t> «ӘКІМШІЛІК </a:t>
            </a:r>
            <a:r>
              <a:rPr lang="ru-RU" b="1" dirty="0"/>
              <a:t>ҚАБЫЛДАУ </a:t>
            </a:r>
            <a:r>
              <a:rPr lang="ru-RU" b="1" dirty="0" smtClean="0"/>
              <a:t>БӨЛМЕСІ»</a:t>
            </a:r>
          </a:p>
          <a:p>
            <a:r>
              <a:rPr lang="kk-KZ" i="1" dirty="0" smtClean="0"/>
              <a:t>(директордың тәрбие ісі жөніндегі орынбасарларының ата-аналарымен жеке жұмыс істеуі үшін белгіленген уақыт)</a:t>
            </a:r>
            <a:endParaRPr lang="kk-KZ" dirty="0"/>
          </a:p>
        </p:txBody>
      </p:sp>
      <p:sp>
        <p:nvSpPr>
          <p:cNvPr id="7" name="Oval 9"/>
          <p:cNvSpPr>
            <a:spLocks noChangeAspect="1"/>
          </p:cNvSpPr>
          <p:nvPr/>
        </p:nvSpPr>
        <p:spPr>
          <a:xfrm>
            <a:off x="1048369" y="5123021"/>
            <a:ext cx="457200" cy="419044"/>
          </a:xfrm>
          <a:prstGeom prst="ellipse">
            <a:avLst/>
          </a:prstGeom>
          <a:solidFill>
            <a:srgbClr val="C00000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8" t="44213"/>
          <a:stretch/>
        </p:blipFill>
        <p:spPr>
          <a:xfrm>
            <a:off x="2715204" y="1128175"/>
            <a:ext cx="6195532" cy="443668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3224" y="424834"/>
            <a:ext cx="4956160" cy="437630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3225" y="442599"/>
            <a:ext cx="582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700" b="0">
                <a:solidFill>
                  <a:srgbClr val="5B9BD5">
                    <a:hueOff val="114395"/>
                    <a:lumOff val="-24975"/>
                  </a:srgbClr>
                </a:solidFill>
              </a:defRPr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ӨЗАРА ӘРЕКЕТТЕСУ ФОРМАЛАРЫ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3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Прямоугольник 79"/>
          <p:cNvSpPr/>
          <p:nvPr/>
        </p:nvSpPr>
        <p:spPr>
          <a:xfrm>
            <a:off x="0" y="204183"/>
            <a:ext cx="12192000" cy="9062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1668512" y="6477300"/>
            <a:ext cx="382588" cy="268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</a:t>
            </a:r>
            <a:endParaRPr lang="ru-RU" sz="12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279918" y="4781877"/>
            <a:ext cx="11704507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r>
              <a:rPr lang="kk-KZ" b="1" dirty="0" smtClean="0"/>
              <a:t>СЫНЫП ЖЕТЕКШІЛЕРІ, ПСИХОЛОГТАР, ӘЛЕУМЕТТІК ПЕДАГОГТАР ҮШІН</a:t>
            </a:r>
          </a:p>
          <a:p>
            <a:r>
              <a:rPr lang="kk-KZ" dirty="0" smtClean="0"/>
              <a:t>ата-аналармен жеке жұмыс жасаудың осы түрлерін ұсынамыз:</a:t>
            </a:r>
          </a:p>
          <a:p>
            <a:r>
              <a:rPr lang="kk-KZ" dirty="0" smtClean="0"/>
              <a:t>- интерактивті әңгіме;</a:t>
            </a:r>
          </a:p>
          <a:p>
            <a:r>
              <a:rPr lang="kk-KZ" dirty="0" smtClean="0"/>
              <a:t>- сауалнама және диагностика;</a:t>
            </a:r>
          </a:p>
          <a:p>
            <a:r>
              <a:rPr lang="kk-KZ" dirty="0" smtClean="0"/>
              <a:t>- үйге бару;</a:t>
            </a:r>
          </a:p>
          <a:p>
            <a:r>
              <a:rPr lang="kk-KZ" dirty="0" smtClean="0"/>
              <a:t>- кеңес;</a:t>
            </a:r>
          </a:p>
          <a:p>
            <a:r>
              <a:rPr lang="kk-KZ" dirty="0" smtClean="0"/>
              <a:t>- ата-аналар жеке тапсырмаларды орындауы.</a:t>
            </a:r>
            <a:endParaRPr lang="kk-KZ" dirty="0"/>
          </a:p>
        </p:txBody>
      </p:sp>
      <p:sp>
        <p:nvSpPr>
          <p:cNvPr id="7" name="Oval 9"/>
          <p:cNvSpPr>
            <a:spLocks noChangeAspect="1"/>
          </p:cNvSpPr>
          <p:nvPr/>
        </p:nvSpPr>
        <p:spPr>
          <a:xfrm>
            <a:off x="1048369" y="4221773"/>
            <a:ext cx="457200" cy="419044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</a:rPr>
              <a:t>3</a:t>
            </a:r>
            <a:endParaRPr lang="ru-RU" sz="2400" dirty="0" smtClean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12" y="1241719"/>
            <a:ext cx="4808376" cy="354015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3224" y="424834"/>
            <a:ext cx="4956160" cy="437630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3225" y="442599"/>
            <a:ext cx="582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700" b="0">
                <a:solidFill>
                  <a:srgbClr val="5B9BD5">
                    <a:hueOff val="114395"/>
                    <a:lumOff val="-24975"/>
                  </a:srgbClr>
                </a:solidFill>
              </a:defRPr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ӨЗАРА ӘРЕКЕТТЕСУ ФОРМАЛАРЫ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00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Прямоугольник 79"/>
          <p:cNvSpPr/>
          <p:nvPr/>
        </p:nvSpPr>
        <p:spPr>
          <a:xfrm>
            <a:off x="0" y="204183"/>
            <a:ext cx="12192000" cy="9062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Прямоугольник 81"/>
          <p:cNvSpPr/>
          <p:nvPr/>
        </p:nvSpPr>
        <p:spPr>
          <a:xfrm>
            <a:off x="-13224" y="424834"/>
            <a:ext cx="12205224" cy="685576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Прямоугольник 82"/>
          <p:cNvSpPr/>
          <p:nvPr/>
        </p:nvSpPr>
        <p:spPr>
          <a:xfrm>
            <a:off x="-13224" y="572050"/>
            <a:ext cx="122052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3700" b="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БІЛІМ БЕРУ ҰЙЫМЫ МЕН ОТБАСЫНЫҢ ӨЗАРА ІС-ҚИМЫЛЫН БАСҚАРУ НЫСАНДАРЫ</a:t>
            </a:r>
            <a:endParaRPr lang="ru-RU" sz="20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48273" y="1206416"/>
            <a:ext cx="80308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Құрамына директор, директордың тәрбие жұмысы жөніндегі орынбасарлары, мектептің ата-аналар комитетінің өкілі кіретін </a:t>
            </a:r>
            <a:r>
              <a:rPr lang="kk-KZ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білім беру ұйымы мен отбасының өзара іс-қимылын үйлестіру жөніндегі кеңесті құру.</a:t>
            </a:r>
            <a:endParaRPr lang="kk-KZ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61208" y="3349705"/>
            <a:ext cx="80179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Мәселелердің жай-күйін анықтау, зерттеу </a:t>
            </a:r>
            <a:r>
              <a:rPr lang="kk-KZ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және оларды шешу нәтижелерін үнемі бақылау.</a:t>
            </a:r>
            <a:endParaRPr lang="kk-KZ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6406" y="3832552"/>
            <a:ext cx="80946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Педагогтардың қызметін көтермелеу</a:t>
            </a:r>
          </a:p>
          <a:p>
            <a:r>
              <a:rPr lang="kk-KZ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отбасымен шығармашылықпен жұмыс істейтін педагогтарды анықтау;</a:t>
            </a:r>
          </a:p>
          <a:p>
            <a:r>
              <a:rPr lang="kk-KZ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ата-аналармен жұмыс проблемалары бойынша үздік жобаға конкурс өткізу;</a:t>
            </a:r>
          </a:p>
          <a:p>
            <a:r>
              <a:rPr lang="kk-KZ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тәжірибелі, кәсіби жұмыс істейтін педагогтарға  </a:t>
            </a:r>
            <a:r>
              <a:rPr lang="kk-KZ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«ата-аналармен жұмыс жөніндегі әдіскер» атағын беру;</a:t>
            </a:r>
          </a:p>
          <a:p>
            <a:r>
              <a:rPr lang="kk-KZ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</a:t>
            </a:r>
            <a:r>
              <a:rPr lang="kk-KZ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«Бірегей ата-аналар жиналысы» конкурсын </a:t>
            </a:r>
            <a:r>
              <a:rPr lang="kk-KZ" sz="11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(әзірлемелердің немесе басқа да ашық іс-шаралардың конкурсы) </a:t>
            </a:r>
            <a:r>
              <a:rPr lang="kk-KZ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өткізу;</a:t>
            </a:r>
          </a:p>
          <a:p>
            <a:r>
              <a:rPr lang="kk-KZ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шығармашылық эсселер, мұғалімдердің отбасымен жұмыс туралы рефлексиясы </a:t>
            </a:r>
            <a:r>
              <a:rPr lang="kk-KZ" sz="11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(ата-аналардың, балалардың қатысуымен).</a:t>
            </a:r>
            <a:endParaRPr lang="kk-KZ" sz="11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Стрелка углом 21"/>
          <p:cNvSpPr/>
          <p:nvPr/>
        </p:nvSpPr>
        <p:spPr>
          <a:xfrm>
            <a:off x="782270" y="1098573"/>
            <a:ext cx="2384144" cy="3821690"/>
          </a:xfrm>
          <a:prstGeom prst="bentArrow">
            <a:avLst>
              <a:gd name="adj1" fmla="val 2095"/>
              <a:gd name="adj2" fmla="val 14898"/>
              <a:gd name="adj3" fmla="val 0"/>
              <a:gd name="adj4" fmla="val 1830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Стрелка углом 23"/>
          <p:cNvSpPr/>
          <p:nvPr/>
        </p:nvSpPr>
        <p:spPr>
          <a:xfrm>
            <a:off x="895740" y="1909539"/>
            <a:ext cx="2240267" cy="821270"/>
          </a:xfrm>
          <a:prstGeom prst="bentArrow">
            <a:avLst>
              <a:gd name="adj1" fmla="val 7451"/>
              <a:gd name="adj2" fmla="val 15204"/>
              <a:gd name="adj3" fmla="val 0"/>
              <a:gd name="adj4" fmla="val 285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Стрелка углом 24"/>
          <p:cNvSpPr/>
          <p:nvPr/>
        </p:nvSpPr>
        <p:spPr>
          <a:xfrm flipV="1">
            <a:off x="895740" y="4387728"/>
            <a:ext cx="2287980" cy="1375992"/>
          </a:xfrm>
          <a:prstGeom prst="bentArrow">
            <a:avLst>
              <a:gd name="adj1" fmla="val 4125"/>
              <a:gd name="adj2" fmla="val 15204"/>
              <a:gd name="adj3" fmla="val 0"/>
              <a:gd name="adj4" fmla="val 1669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40" y="3260495"/>
            <a:ext cx="1089634" cy="572057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3961208" y="5200027"/>
            <a:ext cx="80898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Ата-аналардың қызметін көтермелеу</a:t>
            </a:r>
          </a:p>
          <a:p>
            <a:pPr algn="just"/>
            <a:r>
              <a:rPr lang="kk-KZ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</a:t>
            </a:r>
            <a:r>
              <a:rPr lang="kk-KZ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жоба бойынша жұмыс қорытындылары: </a:t>
            </a:r>
            <a:r>
              <a:rPr lang="kk-KZ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оқу жылының қорытындысы бойынша  «Үздік ата-аналар ұжымы»,  «Үздік ата-аналар комитеті»,  «Ең белсенді ата-ана» және т. б. конкурстар өткізу;</a:t>
            </a:r>
          </a:p>
          <a:p>
            <a:pPr algn="just"/>
            <a:r>
              <a:rPr lang="kk-KZ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«Тату отбасы» атағын беру </a:t>
            </a:r>
            <a:r>
              <a:rPr lang="kk-KZ" sz="11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(отбасының барлық мүшелері мектеп, сынып өміріне белсенді қатысады);</a:t>
            </a:r>
          </a:p>
          <a:p>
            <a:pPr algn="just"/>
            <a:r>
              <a:rPr lang="kk-KZ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Үлгілі отбасылардың Құрмет кітабын ресімдеу </a:t>
            </a:r>
            <a:r>
              <a:rPr lang="kk-KZ" sz="11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(фотосуреттер, отбасының паспорты, олардың еңбегінің нәтижелері);</a:t>
            </a:r>
          </a:p>
          <a:p>
            <a:pPr algn="just"/>
            <a:r>
              <a:rPr lang="kk-KZ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ең белсенді ата-аналарға алғыс хаттарды рәсімдеу;</a:t>
            </a:r>
          </a:p>
          <a:p>
            <a:pPr algn="just"/>
            <a:r>
              <a:rPr lang="kk-KZ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отбасылармен және олардың жетістіктерімен мектеп баспасы, мектеп сайты, әлеуметтік желілер, газеттер және т. б. БАҚ арқылы танысу.</a:t>
            </a:r>
            <a:endParaRPr lang="kk-KZ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3281361" y="1177639"/>
            <a:ext cx="534859" cy="514558"/>
            <a:chOff x="620713" y="2074863"/>
            <a:chExt cx="1522412" cy="1579562"/>
          </a:xfrm>
          <a:solidFill>
            <a:schemeClr val="bg1">
              <a:lumMod val="65000"/>
            </a:schemeClr>
          </a:solidFill>
        </p:grpSpPr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814388" y="2074863"/>
              <a:ext cx="1135062" cy="342900"/>
            </a:xfrm>
            <a:custGeom>
              <a:avLst/>
              <a:gdLst>
                <a:gd name="T0" fmla="*/ 57 w 3121"/>
                <a:gd name="T1" fmla="*/ 909 h 946"/>
                <a:gd name="T2" fmla="*/ 211 w 3121"/>
                <a:gd name="T3" fmla="*/ 888 h 946"/>
                <a:gd name="T4" fmla="*/ 1560 w 3121"/>
                <a:gd name="T5" fmla="*/ 220 h 946"/>
                <a:gd name="T6" fmla="*/ 2909 w 3121"/>
                <a:gd name="T7" fmla="*/ 888 h 946"/>
                <a:gd name="T8" fmla="*/ 2997 w 3121"/>
                <a:gd name="T9" fmla="*/ 931 h 946"/>
                <a:gd name="T10" fmla="*/ 3063 w 3121"/>
                <a:gd name="T11" fmla="*/ 909 h 946"/>
                <a:gd name="T12" fmla="*/ 3084 w 3121"/>
                <a:gd name="T13" fmla="*/ 755 h 946"/>
                <a:gd name="T14" fmla="*/ 1560 w 3121"/>
                <a:gd name="T15" fmla="*/ 0 h 946"/>
                <a:gd name="T16" fmla="*/ 37 w 3121"/>
                <a:gd name="T17" fmla="*/ 755 h 946"/>
                <a:gd name="T18" fmla="*/ 57 w 3121"/>
                <a:gd name="T19" fmla="*/ 909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21" h="946">
                  <a:moveTo>
                    <a:pt x="57" y="909"/>
                  </a:moveTo>
                  <a:cubicBezTo>
                    <a:pt x="106" y="946"/>
                    <a:pt x="175" y="936"/>
                    <a:pt x="211" y="888"/>
                  </a:cubicBezTo>
                  <a:cubicBezTo>
                    <a:pt x="536" y="463"/>
                    <a:pt x="1027" y="220"/>
                    <a:pt x="1560" y="220"/>
                  </a:cubicBezTo>
                  <a:cubicBezTo>
                    <a:pt x="2094" y="220"/>
                    <a:pt x="2585" y="463"/>
                    <a:pt x="2909" y="888"/>
                  </a:cubicBezTo>
                  <a:cubicBezTo>
                    <a:pt x="2931" y="916"/>
                    <a:pt x="2964" y="931"/>
                    <a:pt x="2997" y="931"/>
                  </a:cubicBezTo>
                  <a:cubicBezTo>
                    <a:pt x="3020" y="931"/>
                    <a:pt x="3044" y="924"/>
                    <a:pt x="3063" y="909"/>
                  </a:cubicBezTo>
                  <a:cubicBezTo>
                    <a:pt x="3112" y="872"/>
                    <a:pt x="3121" y="803"/>
                    <a:pt x="3084" y="755"/>
                  </a:cubicBezTo>
                  <a:cubicBezTo>
                    <a:pt x="2718" y="275"/>
                    <a:pt x="2163" y="0"/>
                    <a:pt x="1560" y="0"/>
                  </a:cubicBezTo>
                  <a:cubicBezTo>
                    <a:pt x="958" y="0"/>
                    <a:pt x="403" y="275"/>
                    <a:pt x="37" y="755"/>
                  </a:cubicBezTo>
                  <a:cubicBezTo>
                    <a:pt x="0" y="803"/>
                    <a:pt x="9" y="872"/>
                    <a:pt x="57" y="9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1806575" y="2492375"/>
              <a:ext cx="249237" cy="247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7"/>
            <p:cNvSpPr>
              <a:spLocks/>
            </p:cNvSpPr>
            <p:nvPr/>
          </p:nvSpPr>
          <p:spPr bwMode="auto">
            <a:xfrm>
              <a:off x="1719263" y="2768600"/>
              <a:ext cx="423862" cy="723900"/>
            </a:xfrm>
            <a:custGeom>
              <a:avLst/>
              <a:gdLst>
                <a:gd name="T0" fmla="*/ 935 w 1168"/>
                <a:gd name="T1" fmla="*/ 36 h 1997"/>
                <a:gd name="T2" fmla="*/ 848 w 1168"/>
                <a:gd name="T3" fmla="*/ 9 h 1997"/>
                <a:gd name="T4" fmla="*/ 756 w 1168"/>
                <a:gd name="T5" fmla="*/ 25 h 1997"/>
                <a:gd name="T6" fmla="*/ 584 w 1168"/>
                <a:gd name="T7" fmla="*/ 154 h 1997"/>
                <a:gd name="T8" fmla="*/ 411 w 1168"/>
                <a:gd name="T9" fmla="*/ 25 h 1997"/>
                <a:gd name="T10" fmla="*/ 320 w 1168"/>
                <a:gd name="T11" fmla="*/ 9 h 1997"/>
                <a:gd name="T12" fmla="*/ 233 w 1168"/>
                <a:gd name="T13" fmla="*/ 36 h 1997"/>
                <a:gd name="T14" fmla="*/ 0 w 1168"/>
                <a:gd name="T15" fmla="*/ 359 h 1997"/>
                <a:gd name="T16" fmla="*/ 0 w 1168"/>
                <a:gd name="T17" fmla="*/ 878 h 1997"/>
                <a:gd name="T18" fmla="*/ 17 w 1168"/>
                <a:gd name="T19" fmla="*/ 934 h 1997"/>
                <a:gd name="T20" fmla="*/ 191 w 1168"/>
                <a:gd name="T21" fmla="*/ 1199 h 1997"/>
                <a:gd name="T22" fmla="*/ 191 w 1168"/>
                <a:gd name="T23" fmla="*/ 1895 h 1997"/>
                <a:gd name="T24" fmla="*/ 293 w 1168"/>
                <a:gd name="T25" fmla="*/ 1997 h 1997"/>
                <a:gd name="T26" fmla="*/ 874 w 1168"/>
                <a:gd name="T27" fmla="*/ 1997 h 1997"/>
                <a:gd name="T28" fmla="*/ 977 w 1168"/>
                <a:gd name="T29" fmla="*/ 1895 h 1997"/>
                <a:gd name="T30" fmla="*/ 977 w 1168"/>
                <a:gd name="T31" fmla="*/ 1199 h 1997"/>
                <a:gd name="T32" fmla="*/ 1151 w 1168"/>
                <a:gd name="T33" fmla="*/ 934 h 1997"/>
                <a:gd name="T34" fmla="*/ 1168 w 1168"/>
                <a:gd name="T35" fmla="*/ 878 h 1997"/>
                <a:gd name="T36" fmla="*/ 1168 w 1168"/>
                <a:gd name="T37" fmla="*/ 359 h 1997"/>
                <a:gd name="T38" fmla="*/ 935 w 1168"/>
                <a:gd name="T39" fmla="*/ 36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68" h="1997">
                  <a:moveTo>
                    <a:pt x="935" y="36"/>
                  </a:moveTo>
                  <a:cubicBezTo>
                    <a:pt x="934" y="36"/>
                    <a:pt x="848" y="9"/>
                    <a:pt x="848" y="9"/>
                  </a:cubicBezTo>
                  <a:cubicBezTo>
                    <a:pt x="817" y="0"/>
                    <a:pt x="783" y="6"/>
                    <a:pt x="756" y="25"/>
                  </a:cubicBezTo>
                  <a:lnTo>
                    <a:pt x="584" y="154"/>
                  </a:lnTo>
                  <a:lnTo>
                    <a:pt x="411" y="25"/>
                  </a:lnTo>
                  <a:cubicBezTo>
                    <a:pt x="385" y="6"/>
                    <a:pt x="351" y="0"/>
                    <a:pt x="320" y="9"/>
                  </a:cubicBezTo>
                  <a:cubicBezTo>
                    <a:pt x="320" y="9"/>
                    <a:pt x="233" y="36"/>
                    <a:pt x="233" y="36"/>
                  </a:cubicBezTo>
                  <a:cubicBezTo>
                    <a:pt x="93" y="83"/>
                    <a:pt x="0" y="212"/>
                    <a:pt x="0" y="359"/>
                  </a:cubicBezTo>
                  <a:lnTo>
                    <a:pt x="0" y="878"/>
                  </a:lnTo>
                  <a:cubicBezTo>
                    <a:pt x="0" y="898"/>
                    <a:pt x="6" y="917"/>
                    <a:pt x="17" y="934"/>
                  </a:cubicBezTo>
                  <a:lnTo>
                    <a:pt x="191" y="1199"/>
                  </a:lnTo>
                  <a:lnTo>
                    <a:pt x="191" y="1895"/>
                  </a:lnTo>
                  <a:cubicBezTo>
                    <a:pt x="191" y="1951"/>
                    <a:pt x="237" y="1997"/>
                    <a:pt x="293" y="1997"/>
                  </a:cubicBezTo>
                  <a:lnTo>
                    <a:pt x="874" y="1997"/>
                  </a:lnTo>
                  <a:cubicBezTo>
                    <a:pt x="931" y="1997"/>
                    <a:pt x="977" y="1951"/>
                    <a:pt x="977" y="1895"/>
                  </a:cubicBezTo>
                  <a:lnTo>
                    <a:pt x="977" y="1199"/>
                  </a:lnTo>
                  <a:lnTo>
                    <a:pt x="1151" y="934"/>
                  </a:lnTo>
                  <a:cubicBezTo>
                    <a:pt x="1162" y="917"/>
                    <a:pt x="1168" y="898"/>
                    <a:pt x="1168" y="878"/>
                  </a:cubicBezTo>
                  <a:lnTo>
                    <a:pt x="1168" y="359"/>
                  </a:lnTo>
                  <a:cubicBezTo>
                    <a:pt x="1168" y="212"/>
                    <a:pt x="1074" y="83"/>
                    <a:pt x="93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Oval 8"/>
            <p:cNvSpPr>
              <a:spLocks noChangeArrowheads="1"/>
            </p:cNvSpPr>
            <p:nvPr/>
          </p:nvSpPr>
          <p:spPr bwMode="auto">
            <a:xfrm>
              <a:off x="708025" y="2492375"/>
              <a:ext cx="249237" cy="247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9"/>
            <p:cNvSpPr>
              <a:spLocks/>
            </p:cNvSpPr>
            <p:nvPr/>
          </p:nvSpPr>
          <p:spPr bwMode="auto">
            <a:xfrm>
              <a:off x="620713" y="2768600"/>
              <a:ext cx="423862" cy="723900"/>
            </a:xfrm>
            <a:custGeom>
              <a:avLst/>
              <a:gdLst>
                <a:gd name="T0" fmla="*/ 935 w 1168"/>
                <a:gd name="T1" fmla="*/ 36 h 1997"/>
                <a:gd name="T2" fmla="*/ 848 w 1168"/>
                <a:gd name="T3" fmla="*/ 9 h 1997"/>
                <a:gd name="T4" fmla="*/ 756 w 1168"/>
                <a:gd name="T5" fmla="*/ 25 h 1997"/>
                <a:gd name="T6" fmla="*/ 584 w 1168"/>
                <a:gd name="T7" fmla="*/ 154 h 1997"/>
                <a:gd name="T8" fmla="*/ 411 w 1168"/>
                <a:gd name="T9" fmla="*/ 25 h 1997"/>
                <a:gd name="T10" fmla="*/ 320 w 1168"/>
                <a:gd name="T11" fmla="*/ 9 h 1997"/>
                <a:gd name="T12" fmla="*/ 233 w 1168"/>
                <a:gd name="T13" fmla="*/ 36 h 1997"/>
                <a:gd name="T14" fmla="*/ 0 w 1168"/>
                <a:gd name="T15" fmla="*/ 359 h 1997"/>
                <a:gd name="T16" fmla="*/ 0 w 1168"/>
                <a:gd name="T17" fmla="*/ 878 h 1997"/>
                <a:gd name="T18" fmla="*/ 17 w 1168"/>
                <a:gd name="T19" fmla="*/ 934 h 1997"/>
                <a:gd name="T20" fmla="*/ 191 w 1168"/>
                <a:gd name="T21" fmla="*/ 1199 h 1997"/>
                <a:gd name="T22" fmla="*/ 191 w 1168"/>
                <a:gd name="T23" fmla="*/ 1895 h 1997"/>
                <a:gd name="T24" fmla="*/ 293 w 1168"/>
                <a:gd name="T25" fmla="*/ 1997 h 1997"/>
                <a:gd name="T26" fmla="*/ 874 w 1168"/>
                <a:gd name="T27" fmla="*/ 1997 h 1997"/>
                <a:gd name="T28" fmla="*/ 977 w 1168"/>
                <a:gd name="T29" fmla="*/ 1895 h 1997"/>
                <a:gd name="T30" fmla="*/ 977 w 1168"/>
                <a:gd name="T31" fmla="*/ 1199 h 1997"/>
                <a:gd name="T32" fmla="*/ 1151 w 1168"/>
                <a:gd name="T33" fmla="*/ 934 h 1997"/>
                <a:gd name="T34" fmla="*/ 1168 w 1168"/>
                <a:gd name="T35" fmla="*/ 878 h 1997"/>
                <a:gd name="T36" fmla="*/ 1168 w 1168"/>
                <a:gd name="T37" fmla="*/ 359 h 1997"/>
                <a:gd name="T38" fmla="*/ 935 w 1168"/>
                <a:gd name="T39" fmla="*/ 36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68" h="1997">
                  <a:moveTo>
                    <a:pt x="935" y="36"/>
                  </a:moveTo>
                  <a:cubicBezTo>
                    <a:pt x="934" y="36"/>
                    <a:pt x="848" y="9"/>
                    <a:pt x="848" y="9"/>
                  </a:cubicBezTo>
                  <a:cubicBezTo>
                    <a:pt x="817" y="0"/>
                    <a:pt x="783" y="6"/>
                    <a:pt x="756" y="25"/>
                  </a:cubicBezTo>
                  <a:lnTo>
                    <a:pt x="584" y="154"/>
                  </a:lnTo>
                  <a:lnTo>
                    <a:pt x="411" y="25"/>
                  </a:lnTo>
                  <a:cubicBezTo>
                    <a:pt x="385" y="6"/>
                    <a:pt x="351" y="0"/>
                    <a:pt x="320" y="9"/>
                  </a:cubicBezTo>
                  <a:cubicBezTo>
                    <a:pt x="320" y="9"/>
                    <a:pt x="233" y="36"/>
                    <a:pt x="233" y="36"/>
                  </a:cubicBezTo>
                  <a:cubicBezTo>
                    <a:pt x="93" y="83"/>
                    <a:pt x="0" y="212"/>
                    <a:pt x="0" y="359"/>
                  </a:cubicBezTo>
                  <a:lnTo>
                    <a:pt x="0" y="878"/>
                  </a:lnTo>
                  <a:cubicBezTo>
                    <a:pt x="0" y="898"/>
                    <a:pt x="6" y="917"/>
                    <a:pt x="17" y="934"/>
                  </a:cubicBezTo>
                  <a:lnTo>
                    <a:pt x="191" y="1199"/>
                  </a:lnTo>
                  <a:lnTo>
                    <a:pt x="191" y="1895"/>
                  </a:lnTo>
                  <a:cubicBezTo>
                    <a:pt x="191" y="1951"/>
                    <a:pt x="237" y="1997"/>
                    <a:pt x="293" y="1997"/>
                  </a:cubicBezTo>
                  <a:lnTo>
                    <a:pt x="874" y="1997"/>
                  </a:lnTo>
                  <a:cubicBezTo>
                    <a:pt x="931" y="1997"/>
                    <a:pt x="977" y="1951"/>
                    <a:pt x="977" y="1895"/>
                  </a:cubicBezTo>
                  <a:lnTo>
                    <a:pt x="977" y="1199"/>
                  </a:lnTo>
                  <a:lnTo>
                    <a:pt x="1151" y="934"/>
                  </a:lnTo>
                  <a:cubicBezTo>
                    <a:pt x="1162" y="917"/>
                    <a:pt x="1168" y="898"/>
                    <a:pt x="1168" y="878"/>
                  </a:cubicBezTo>
                  <a:lnTo>
                    <a:pt x="1168" y="359"/>
                  </a:lnTo>
                  <a:cubicBezTo>
                    <a:pt x="1168" y="212"/>
                    <a:pt x="1074" y="83"/>
                    <a:pt x="93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Oval 10"/>
            <p:cNvSpPr>
              <a:spLocks noChangeArrowheads="1"/>
            </p:cNvSpPr>
            <p:nvPr/>
          </p:nvSpPr>
          <p:spPr bwMode="auto">
            <a:xfrm>
              <a:off x="1220788" y="2281238"/>
              <a:ext cx="322262" cy="320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11"/>
            <p:cNvSpPr>
              <a:spLocks/>
            </p:cNvSpPr>
            <p:nvPr/>
          </p:nvSpPr>
          <p:spPr bwMode="auto">
            <a:xfrm>
              <a:off x="1108075" y="2662238"/>
              <a:ext cx="547687" cy="992187"/>
            </a:xfrm>
            <a:custGeom>
              <a:avLst/>
              <a:gdLst>
                <a:gd name="T0" fmla="*/ 1241 w 1509"/>
                <a:gd name="T1" fmla="*/ 46 h 2739"/>
                <a:gd name="T2" fmla="*/ 1240 w 1509"/>
                <a:gd name="T3" fmla="*/ 45 h 2739"/>
                <a:gd name="T4" fmla="*/ 1114 w 1509"/>
                <a:gd name="T5" fmla="*/ 7 h 2739"/>
                <a:gd name="T6" fmla="*/ 1065 w 1509"/>
                <a:gd name="T7" fmla="*/ 31 h 2739"/>
                <a:gd name="T8" fmla="*/ 799 w 1509"/>
                <a:gd name="T9" fmla="*/ 760 h 2739"/>
                <a:gd name="T10" fmla="*/ 709 w 1509"/>
                <a:gd name="T11" fmla="*/ 760 h 2739"/>
                <a:gd name="T12" fmla="*/ 444 w 1509"/>
                <a:gd name="T13" fmla="*/ 31 h 2739"/>
                <a:gd name="T14" fmla="*/ 407 w 1509"/>
                <a:gd name="T15" fmla="*/ 5 h 2739"/>
                <a:gd name="T16" fmla="*/ 269 w 1509"/>
                <a:gd name="T17" fmla="*/ 45 h 2739"/>
                <a:gd name="T18" fmla="*/ 0 w 1509"/>
                <a:gd name="T19" fmla="*/ 418 h 2739"/>
                <a:gd name="T20" fmla="*/ 0 w 1509"/>
                <a:gd name="T21" fmla="*/ 1189 h 2739"/>
                <a:gd name="T22" fmla="*/ 6 w 1509"/>
                <a:gd name="T23" fmla="*/ 1211 h 2739"/>
                <a:gd name="T24" fmla="*/ 283 w 1509"/>
                <a:gd name="T25" fmla="*/ 1633 h 2739"/>
                <a:gd name="T26" fmla="*/ 283 w 1509"/>
                <a:gd name="T27" fmla="*/ 2700 h 2739"/>
                <a:gd name="T28" fmla="*/ 323 w 1509"/>
                <a:gd name="T29" fmla="*/ 2739 h 2739"/>
                <a:gd name="T30" fmla="*/ 1186 w 1509"/>
                <a:gd name="T31" fmla="*/ 2739 h 2739"/>
                <a:gd name="T32" fmla="*/ 1225 w 1509"/>
                <a:gd name="T33" fmla="*/ 2700 h 2739"/>
                <a:gd name="T34" fmla="*/ 1225 w 1509"/>
                <a:gd name="T35" fmla="*/ 1633 h 2739"/>
                <a:gd name="T36" fmla="*/ 1503 w 1509"/>
                <a:gd name="T37" fmla="*/ 1211 h 2739"/>
                <a:gd name="T38" fmla="*/ 1509 w 1509"/>
                <a:gd name="T39" fmla="*/ 1189 h 2739"/>
                <a:gd name="T40" fmla="*/ 1509 w 1509"/>
                <a:gd name="T41" fmla="*/ 416 h 2739"/>
                <a:gd name="T42" fmla="*/ 1241 w 1509"/>
                <a:gd name="T43" fmla="*/ 46 h 2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09" h="2739">
                  <a:moveTo>
                    <a:pt x="1241" y="46"/>
                  </a:moveTo>
                  <a:lnTo>
                    <a:pt x="1240" y="45"/>
                  </a:lnTo>
                  <a:lnTo>
                    <a:pt x="1114" y="7"/>
                  </a:lnTo>
                  <a:cubicBezTo>
                    <a:pt x="1094" y="0"/>
                    <a:pt x="1072" y="11"/>
                    <a:pt x="1065" y="31"/>
                  </a:cubicBezTo>
                  <a:lnTo>
                    <a:pt x="799" y="760"/>
                  </a:lnTo>
                  <a:cubicBezTo>
                    <a:pt x="784" y="802"/>
                    <a:pt x="725" y="802"/>
                    <a:pt x="709" y="760"/>
                  </a:cubicBezTo>
                  <a:lnTo>
                    <a:pt x="444" y="31"/>
                  </a:lnTo>
                  <a:cubicBezTo>
                    <a:pt x="438" y="15"/>
                    <a:pt x="423" y="5"/>
                    <a:pt x="407" y="5"/>
                  </a:cubicBezTo>
                  <a:cubicBezTo>
                    <a:pt x="403" y="5"/>
                    <a:pt x="269" y="45"/>
                    <a:pt x="269" y="45"/>
                  </a:cubicBezTo>
                  <a:cubicBezTo>
                    <a:pt x="108" y="99"/>
                    <a:pt x="0" y="249"/>
                    <a:pt x="0" y="418"/>
                  </a:cubicBezTo>
                  <a:lnTo>
                    <a:pt x="0" y="1189"/>
                  </a:lnTo>
                  <a:cubicBezTo>
                    <a:pt x="0" y="1197"/>
                    <a:pt x="2" y="1204"/>
                    <a:pt x="6" y="1211"/>
                  </a:cubicBezTo>
                  <a:lnTo>
                    <a:pt x="283" y="1633"/>
                  </a:lnTo>
                  <a:lnTo>
                    <a:pt x="283" y="2700"/>
                  </a:lnTo>
                  <a:cubicBezTo>
                    <a:pt x="283" y="2722"/>
                    <a:pt x="301" y="2739"/>
                    <a:pt x="323" y="2739"/>
                  </a:cubicBezTo>
                  <a:lnTo>
                    <a:pt x="1186" y="2739"/>
                  </a:lnTo>
                  <a:cubicBezTo>
                    <a:pt x="1208" y="2739"/>
                    <a:pt x="1225" y="2722"/>
                    <a:pt x="1225" y="2700"/>
                  </a:cubicBezTo>
                  <a:lnTo>
                    <a:pt x="1225" y="1633"/>
                  </a:lnTo>
                  <a:lnTo>
                    <a:pt x="1503" y="1211"/>
                  </a:lnTo>
                  <a:cubicBezTo>
                    <a:pt x="1507" y="1204"/>
                    <a:pt x="1509" y="1197"/>
                    <a:pt x="1509" y="1189"/>
                  </a:cubicBezTo>
                  <a:lnTo>
                    <a:pt x="1509" y="416"/>
                  </a:lnTo>
                  <a:cubicBezTo>
                    <a:pt x="1509" y="247"/>
                    <a:pt x="1401" y="98"/>
                    <a:pt x="1241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12"/>
            <p:cNvSpPr>
              <a:spLocks/>
            </p:cNvSpPr>
            <p:nvPr/>
          </p:nvSpPr>
          <p:spPr bwMode="auto">
            <a:xfrm>
              <a:off x="1336675" y="2667000"/>
              <a:ext cx="90487" cy="222250"/>
            </a:xfrm>
            <a:custGeom>
              <a:avLst/>
              <a:gdLst>
                <a:gd name="T0" fmla="*/ 227 w 247"/>
                <a:gd name="T1" fmla="*/ 18 h 612"/>
                <a:gd name="T2" fmla="*/ 184 w 247"/>
                <a:gd name="T3" fmla="*/ 0 h 612"/>
                <a:gd name="T4" fmla="*/ 63 w 247"/>
                <a:gd name="T5" fmla="*/ 0 h 612"/>
                <a:gd name="T6" fmla="*/ 20 w 247"/>
                <a:gd name="T7" fmla="*/ 18 h 612"/>
                <a:gd name="T8" fmla="*/ 12 w 247"/>
                <a:gd name="T9" fmla="*/ 84 h 612"/>
                <a:gd name="T10" fmla="*/ 77 w 247"/>
                <a:gd name="T11" fmla="*/ 182 h 612"/>
                <a:gd name="T12" fmla="*/ 47 w 247"/>
                <a:gd name="T13" fmla="*/ 438 h 612"/>
                <a:gd name="T14" fmla="*/ 106 w 247"/>
                <a:gd name="T15" fmla="*/ 596 h 612"/>
                <a:gd name="T16" fmla="*/ 141 w 247"/>
                <a:gd name="T17" fmla="*/ 596 h 612"/>
                <a:gd name="T18" fmla="*/ 200 w 247"/>
                <a:gd name="T19" fmla="*/ 438 h 612"/>
                <a:gd name="T20" fmla="*/ 170 w 247"/>
                <a:gd name="T21" fmla="*/ 182 h 612"/>
                <a:gd name="T22" fmla="*/ 235 w 247"/>
                <a:gd name="T23" fmla="*/ 84 h 612"/>
                <a:gd name="T24" fmla="*/ 227 w 247"/>
                <a:gd name="T25" fmla="*/ 18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612">
                  <a:moveTo>
                    <a:pt x="227" y="18"/>
                  </a:moveTo>
                  <a:cubicBezTo>
                    <a:pt x="216" y="6"/>
                    <a:pt x="200" y="0"/>
                    <a:pt x="184" y="0"/>
                  </a:cubicBezTo>
                  <a:lnTo>
                    <a:pt x="63" y="0"/>
                  </a:lnTo>
                  <a:cubicBezTo>
                    <a:pt x="47" y="0"/>
                    <a:pt x="31" y="6"/>
                    <a:pt x="20" y="18"/>
                  </a:cubicBezTo>
                  <a:cubicBezTo>
                    <a:pt x="3" y="37"/>
                    <a:pt x="0" y="63"/>
                    <a:pt x="12" y="84"/>
                  </a:cubicBezTo>
                  <a:lnTo>
                    <a:pt x="77" y="182"/>
                  </a:lnTo>
                  <a:lnTo>
                    <a:pt x="47" y="438"/>
                  </a:lnTo>
                  <a:lnTo>
                    <a:pt x="106" y="596"/>
                  </a:lnTo>
                  <a:cubicBezTo>
                    <a:pt x="112" y="612"/>
                    <a:pt x="135" y="612"/>
                    <a:pt x="141" y="596"/>
                  </a:cubicBezTo>
                  <a:lnTo>
                    <a:pt x="200" y="438"/>
                  </a:lnTo>
                  <a:lnTo>
                    <a:pt x="170" y="182"/>
                  </a:lnTo>
                  <a:lnTo>
                    <a:pt x="235" y="84"/>
                  </a:lnTo>
                  <a:cubicBezTo>
                    <a:pt x="247" y="63"/>
                    <a:pt x="244" y="37"/>
                    <a:pt x="22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3274170" y="1890086"/>
            <a:ext cx="577252" cy="419263"/>
            <a:chOff x="649288" y="4287838"/>
            <a:chExt cx="1787526" cy="1400176"/>
          </a:xfrm>
          <a:solidFill>
            <a:schemeClr val="bg1">
              <a:lumMod val="65000"/>
            </a:schemeClr>
          </a:solidFill>
        </p:grpSpPr>
        <p:sp>
          <p:nvSpPr>
            <p:cNvPr id="69" name="Oval 16"/>
            <p:cNvSpPr>
              <a:spLocks noChangeArrowheads="1"/>
            </p:cNvSpPr>
            <p:nvPr/>
          </p:nvSpPr>
          <p:spPr bwMode="auto">
            <a:xfrm>
              <a:off x="796926" y="4537076"/>
              <a:ext cx="228600" cy="2508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17"/>
            <p:cNvSpPr>
              <a:spLocks noEditPoints="1"/>
            </p:cNvSpPr>
            <p:nvPr/>
          </p:nvSpPr>
          <p:spPr bwMode="auto">
            <a:xfrm>
              <a:off x="649288" y="4797426"/>
              <a:ext cx="569913" cy="890588"/>
            </a:xfrm>
            <a:custGeom>
              <a:avLst/>
              <a:gdLst>
                <a:gd name="T0" fmla="*/ 1074 w 1577"/>
                <a:gd name="T1" fmla="*/ 1122 h 2456"/>
                <a:gd name="T2" fmla="*/ 1099 w 1577"/>
                <a:gd name="T3" fmla="*/ 314 h 2456"/>
                <a:gd name="T4" fmla="*/ 1168 w 1577"/>
                <a:gd name="T5" fmla="*/ 934 h 2456"/>
                <a:gd name="T6" fmla="*/ 1423 w 1577"/>
                <a:gd name="T7" fmla="*/ 1047 h 2456"/>
                <a:gd name="T8" fmla="*/ 1479 w 1577"/>
                <a:gd name="T9" fmla="*/ 811 h 2456"/>
                <a:gd name="T10" fmla="*/ 1349 w 1577"/>
                <a:gd name="T11" fmla="*/ 224 h 2456"/>
                <a:gd name="T12" fmla="*/ 1342 w 1577"/>
                <a:gd name="T13" fmla="*/ 194 h 2456"/>
                <a:gd name="T14" fmla="*/ 1324 w 1577"/>
                <a:gd name="T15" fmla="*/ 153 h 2456"/>
                <a:gd name="T16" fmla="*/ 1292 w 1577"/>
                <a:gd name="T17" fmla="*/ 122 h 2456"/>
                <a:gd name="T18" fmla="*/ 1266 w 1577"/>
                <a:gd name="T19" fmla="*/ 106 h 2456"/>
                <a:gd name="T20" fmla="*/ 741 w 1577"/>
                <a:gd name="T21" fmla="*/ 60 h 2456"/>
                <a:gd name="T22" fmla="*/ 824 w 1577"/>
                <a:gd name="T23" fmla="*/ 714 h 2456"/>
                <a:gd name="T24" fmla="*/ 624 w 1577"/>
                <a:gd name="T25" fmla="*/ 714 h 2456"/>
                <a:gd name="T26" fmla="*/ 708 w 1577"/>
                <a:gd name="T27" fmla="*/ 60 h 2456"/>
                <a:gd name="T28" fmla="*/ 183 w 1577"/>
                <a:gd name="T29" fmla="*/ 106 h 2456"/>
                <a:gd name="T30" fmla="*/ 156 w 1577"/>
                <a:gd name="T31" fmla="*/ 122 h 2456"/>
                <a:gd name="T32" fmla="*/ 125 w 1577"/>
                <a:gd name="T33" fmla="*/ 154 h 2456"/>
                <a:gd name="T34" fmla="*/ 106 w 1577"/>
                <a:gd name="T35" fmla="*/ 194 h 2456"/>
                <a:gd name="T36" fmla="*/ 101 w 1577"/>
                <a:gd name="T37" fmla="*/ 223 h 2456"/>
                <a:gd name="T38" fmla="*/ 132 w 1577"/>
                <a:gd name="T39" fmla="*/ 760 h 2456"/>
                <a:gd name="T40" fmla="*/ 125 w 1577"/>
                <a:gd name="T41" fmla="*/ 768 h 2456"/>
                <a:gd name="T42" fmla="*/ 0 w 1577"/>
                <a:gd name="T43" fmla="*/ 1221 h 2456"/>
                <a:gd name="T44" fmla="*/ 0 w 1577"/>
                <a:gd name="T45" fmla="*/ 2306 h 2456"/>
                <a:gd name="T46" fmla="*/ 974 w 1577"/>
                <a:gd name="T47" fmla="*/ 2431 h 2456"/>
                <a:gd name="T48" fmla="*/ 1099 w 1577"/>
                <a:gd name="T49" fmla="*/ 1433 h 2456"/>
                <a:gd name="T50" fmla="*/ 1274 w 1577"/>
                <a:gd name="T51" fmla="*/ 2314 h 2456"/>
                <a:gd name="T52" fmla="*/ 1431 w 1577"/>
                <a:gd name="T53" fmla="*/ 2456 h 2456"/>
                <a:gd name="T54" fmla="*/ 1520 w 1577"/>
                <a:gd name="T55" fmla="*/ 1327 h 2456"/>
                <a:gd name="T56" fmla="*/ 350 w 1577"/>
                <a:gd name="T57" fmla="*/ 314 h 2456"/>
                <a:gd name="T58" fmla="*/ 375 w 1577"/>
                <a:gd name="T59" fmla="*/ 657 h 2456"/>
                <a:gd name="T60" fmla="*/ 350 w 1577"/>
                <a:gd name="T61" fmla="*/ 314 h 2456"/>
                <a:gd name="T62" fmla="*/ 375 w 1577"/>
                <a:gd name="T63" fmla="*/ 1152 h 2456"/>
                <a:gd name="T64" fmla="*/ 250 w 1577"/>
                <a:gd name="T65" fmla="*/ 893 h 2456"/>
                <a:gd name="T66" fmla="*/ 375 w 1577"/>
                <a:gd name="T67" fmla="*/ 1031 h 2456"/>
                <a:gd name="T68" fmla="*/ 250 w 1577"/>
                <a:gd name="T69" fmla="*/ 2181 h 2456"/>
                <a:gd name="T70" fmla="*/ 849 w 1577"/>
                <a:gd name="T71" fmla="*/ 1520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77" h="2456">
                  <a:moveTo>
                    <a:pt x="1400" y="1188"/>
                  </a:moveTo>
                  <a:lnTo>
                    <a:pt x="1074" y="1122"/>
                  </a:lnTo>
                  <a:lnTo>
                    <a:pt x="1074" y="307"/>
                  </a:lnTo>
                  <a:cubicBezTo>
                    <a:pt x="1083" y="310"/>
                    <a:pt x="1091" y="312"/>
                    <a:pt x="1099" y="314"/>
                  </a:cubicBezTo>
                  <a:lnTo>
                    <a:pt x="1099" y="822"/>
                  </a:lnTo>
                  <a:cubicBezTo>
                    <a:pt x="1099" y="869"/>
                    <a:pt x="1126" y="913"/>
                    <a:pt x="1168" y="934"/>
                  </a:cubicBezTo>
                  <a:lnTo>
                    <a:pt x="1368" y="1034"/>
                  </a:lnTo>
                  <a:cubicBezTo>
                    <a:pt x="1385" y="1042"/>
                    <a:pt x="1405" y="1047"/>
                    <a:pt x="1423" y="1047"/>
                  </a:cubicBezTo>
                  <a:cubicBezTo>
                    <a:pt x="1469" y="1047"/>
                    <a:pt x="1513" y="1022"/>
                    <a:pt x="1535" y="978"/>
                  </a:cubicBezTo>
                  <a:cubicBezTo>
                    <a:pt x="1566" y="916"/>
                    <a:pt x="1541" y="841"/>
                    <a:pt x="1479" y="811"/>
                  </a:cubicBezTo>
                  <a:lnTo>
                    <a:pt x="1349" y="745"/>
                  </a:lnTo>
                  <a:lnTo>
                    <a:pt x="1349" y="224"/>
                  </a:lnTo>
                  <a:cubicBezTo>
                    <a:pt x="1349" y="222"/>
                    <a:pt x="1348" y="221"/>
                    <a:pt x="1348" y="220"/>
                  </a:cubicBezTo>
                  <a:cubicBezTo>
                    <a:pt x="1347" y="211"/>
                    <a:pt x="1344" y="202"/>
                    <a:pt x="1342" y="194"/>
                  </a:cubicBezTo>
                  <a:cubicBezTo>
                    <a:pt x="1341" y="187"/>
                    <a:pt x="1340" y="179"/>
                    <a:pt x="1337" y="173"/>
                  </a:cubicBezTo>
                  <a:cubicBezTo>
                    <a:pt x="1334" y="166"/>
                    <a:pt x="1328" y="160"/>
                    <a:pt x="1324" y="153"/>
                  </a:cubicBezTo>
                  <a:cubicBezTo>
                    <a:pt x="1319" y="147"/>
                    <a:pt x="1315" y="140"/>
                    <a:pt x="1310" y="134"/>
                  </a:cubicBezTo>
                  <a:cubicBezTo>
                    <a:pt x="1305" y="129"/>
                    <a:pt x="1299" y="126"/>
                    <a:pt x="1292" y="122"/>
                  </a:cubicBezTo>
                  <a:cubicBezTo>
                    <a:pt x="1285" y="117"/>
                    <a:pt x="1278" y="111"/>
                    <a:pt x="1269" y="108"/>
                  </a:cubicBezTo>
                  <a:cubicBezTo>
                    <a:pt x="1268" y="108"/>
                    <a:pt x="1267" y="107"/>
                    <a:pt x="1266" y="106"/>
                  </a:cubicBezTo>
                  <a:cubicBezTo>
                    <a:pt x="1254" y="102"/>
                    <a:pt x="1002" y="11"/>
                    <a:pt x="771" y="0"/>
                  </a:cubicBezTo>
                  <a:lnTo>
                    <a:pt x="741" y="60"/>
                  </a:lnTo>
                  <a:lnTo>
                    <a:pt x="740" y="60"/>
                  </a:lnTo>
                  <a:lnTo>
                    <a:pt x="824" y="714"/>
                  </a:lnTo>
                  <a:lnTo>
                    <a:pt x="724" y="888"/>
                  </a:lnTo>
                  <a:lnTo>
                    <a:pt x="624" y="714"/>
                  </a:lnTo>
                  <a:lnTo>
                    <a:pt x="709" y="60"/>
                  </a:lnTo>
                  <a:lnTo>
                    <a:pt x="708" y="60"/>
                  </a:lnTo>
                  <a:lnTo>
                    <a:pt x="678" y="0"/>
                  </a:lnTo>
                  <a:cubicBezTo>
                    <a:pt x="447" y="11"/>
                    <a:pt x="194" y="102"/>
                    <a:pt x="183" y="106"/>
                  </a:cubicBezTo>
                  <a:cubicBezTo>
                    <a:pt x="182" y="107"/>
                    <a:pt x="181" y="108"/>
                    <a:pt x="180" y="108"/>
                  </a:cubicBezTo>
                  <a:cubicBezTo>
                    <a:pt x="171" y="111"/>
                    <a:pt x="164" y="117"/>
                    <a:pt x="156" y="122"/>
                  </a:cubicBezTo>
                  <a:cubicBezTo>
                    <a:pt x="150" y="126"/>
                    <a:pt x="144" y="129"/>
                    <a:pt x="139" y="134"/>
                  </a:cubicBezTo>
                  <a:cubicBezTo>
                    <a:pt x="133" y="140"/>
                    <a:pt x="130" y="147"/>
                    <a:pt x="125" y="154"/>
                  </a:cubicBezTo>
                  <a:cubicBezTo>
                    <a:pt x="120" y="160"/>
                    <a:pt x="115" y="166"/>
                    <a:pt x="112" y="173"/>
                  </a:cubicBezTo>
                  <a:cubicBezTo>
                    <a:pt x="109" y="179"/>
                    <a:pt x="109" y="187"/>
                    <a:pt x="106" y="194"/>
                  </a:cubicBezTo>
                  <a:cubicBezTo>
                    <a:pt x="104" y="202"/>
                    <a:pt x="101" y="211"/>
                    <a:pt x="101" y="220"/>
                  </a:cubicBezTo>
                  <a:cubicBezTo>
                    <a:pt x="101" y="221"/>
                    <a:pt x="101" y="222"/>
                    <a:pt x="101" y="223"/>
                  </a:cubicBezTo>
                  <a:lnTo>
                    <a:pt x="100" y="676"/>
                  </a:lnTo>
                  <a:cubicBezTo>
                    <a:pt x="100" y="707"/>
                    <a:pt x="111" y="737"/>
                    <a:pt x="132" y="760"/>
                  </a:cubicBezTo>
                  <a:lnTo>
                    <a:pt x="142" y="771"/>
                  </a:lnTo>
                  <a:cubicBezTo>
                    <a:pt x="136" y="771"/>
                    <a:pt x="131" y="768"/>
                    <a:pt x="125" y="768"/>
                  </a:cubicBezTo>
                  <a:cubicBezTo>
                    <a:pt x="56" y="768"/>
                    <a:pt x="0" y="824"/>
                    <a:pt x="0" y="893"/>
                  </a:cubicBezTo>
                  <a:lnTo>
                    <a:pt x="0" y="1221"/>
                  </a:lnTo>
                  <a:lnTo>
                    <a:pt x="0" y="1321"/>
                  </a:lnTo>
                  <a:lnTo>
                    <a:pt x="0" y="2306"/>
                  </a:lnTo>
                  <a:cubicBezTo>
                    <a:pt x="0" y="2375"/>
                    <a:pt x="56" y="2431"/>
                    <a:pt x="125" y="2431"/>
                  </a:cubicBezTo>
                  <a:lnTo>
                    <a:pt x="974" y="2431"/>
                  </a:lnTo>
                  <a:cubicBezTo>
                    <a:pt x="1043" y="2431"/>
                    <a:pt x="1099" y="2375"/>
                    <a:pt x="1099" y="2306"/>
                  </a:cubicBezTo>
                  <a:lnTo>
                    <a:pt x="1099" y="1433"/>
                  </a:lnTo>
                  <a:lnTo>
                    <a:pt x="1227" y="1459"/>
                  </a:lnTo>
                  <a:lnTo>
                    <a:pt x="1274" y="2314"/>
                  </a:lnTo>
                  <a:cubicBezTo>
                    <a:pt x="1278" y="2394"/>
                    <a:pt x="1344" y="2456"/>
                    <a:pt x="1423" y="2456"/>
                  </a:cubicBezTo>
                  <a:cubicBezTo>
                    <a:pt x="1426" y="2456"/>
                    <a:pt x="1429" y="2456"/>
                    <a:pt x="1431" y="2456"/>
                  </a:cubicBezTo>
                  <a:cubicBezTo>
                    <a:pt x="1514" y="2451"/>
                    <a:pt x="1577" y="2381"/>
                    <a:pt x="1573" y="2298"/>
                  </a:cubicBezTo>
                  <a:lnTo>
                    <a:pt x="1520" y="1327"/>
                  </a:lnTo>
                  <a:cubicBezTo>
                    <a:pt x="1516" y="1258"/>
                    <a:pt x="1467" y="1202"/>
                    <a:pt x="1400" y="1188"/>
                  </a:cubicBezTo>
                  <a:close/>
                  <a:moveTo>
                    <a:pt x="350" y="314"/>
                  </a:moveTo>
                  <a:cubicBezTo>
                    <a:pt x="358" y="312"/>
                    <a:pt x="366" y="310"/>
                    <a:pt x="375" y="307"/>
                  </a:cubicBezTo>
                  <a:lnTo>
                    <a:pt x="375" y="657"/>
                  </a:lnTo>
                  <a:lnTo>
                    <a:pt x="349" y="629"/>
                  </a:lnTo>
                  <a:lnTo>
                    <a:pt x="350" y="314"/>
                  </a:lnTo>
                  <a:close/>
                  <a:moveTo>
                    <a:pt x="375" y="1031"/>
                  </a:moveTo>
                  <a:lnTo>
                    <a:pt x="375" y="1152"/>
                  </a:lnTo>
                  <a:lnTo>
                    <a:pt x="250" y="1122"/>
                  </a:lnTo>
                  <a:lnTo>
                    <a:pt x="250" y="893"/>
                  </a:lnTo>
                  <a:cubicBezTo>
                    <a:pt x="250" y="892"/>
                    <a:pt x="249" y="891"/>
                    <a:pt x="249" y="890"/>
                  </a:cubicBezTo>
                  <a:lnTo>
                    <a:pt x="375" y="1031"/>
                  </a:lnTo>
                  <a:close/>
                  <a:moveTo>
                    <a:pt x="849" y="2181"/>
                  </a:moveTo>
                  <a:lnTo>
                    <a:pt x="250" y="2181"/>
                  </a:lnTo>
                  <a:lnTo>
                    <a:pt x="250" y="1379"/>
                  </a:lnTo>
                  <a:lnTo>
                    <a:pt x="849" y="1520"/>
                  </a:lnTo>
                  <a:lnTo>
                    <a:pt x="849" y="2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Oval 18"/>
            <p:cNvSpPr>
              <a:spLocks noChangeArrowheads="1"/>
            </p:cNvSpPr>
            <p:nvPr/>
          </p:nvSpPr>
          <p:spPr bwMode="auto">
            <a:xfrm>
              <a:off x="2060576" y="4537076"/>
              <a:ext cx="228600" cy="2508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19"/>
            <p:cNvSpPr>
              <a:spLocks noEditPoints="1"/>
            </p:cNvSpPr>
            <p:nvPr/>
          </p:nvSpPr>
          <p:spPr bwMode="auto">
            <a:xfrm>
              <a:off x="1866901" y="4797426"/>
              <a:ext cx="569913" cy="890588"/>
            </a:xfrm>
            <a:custGeom>
              <a:avLst/>
              <a:gdLst>
                <a:gd name="T0" fmla="*/ 1435 w 1577"/>
                <a:gd name="T1" fmla="*/ 771 h 2455"/>
                <a:gd name="T2" fmla="*/ 1477 w 1577"/>
                <a:gd name="T3" fmla="*/ 676 h 2455"/>
                <a:gd name="T4" fmla="*/ 1476 w 1577"/>
                <a:gd name="T5" fmla="*/ 220 h 2455"/>
                <a:gd name="T6" fmla="*/ 1465 w 1577"/>
                <a:gd name="T7" fmla="*/ 173 h 2455"/>
                <a:gd name="T8" fmla="*/ 1438 w 1577"/>
                <a:gd name="T9" fmla="*/ 134 h 2455"/>
                <a:gd name="T10" fmla="*/ 1397 w 1577"/>
                <a:gd name="T11" fmla="*/ 108 h 2455"/>
                <a:gd name="T12" fmla="*/ 899 w 1577"/>
                <a:gd name="T13" fmla="*/ 0 h 2455"/>
                <a:gd name="T14" fmla="*/ 868 w 1577"/>
                <a:gd name="T15" fmla="*/ 59 h 2455"/>
                <a:gd name="T16" fmla="*/ 852 w 1577"/>
                <a:gd name="T17" fmla="*/ 888 h 2455"/>
                <a:gd name="T18" fmla="*/ 837 w 1577"/>
                <a:gd name="T19" fmla="*/ 59 h 2455"/>
                <a:gd name="T20" fmla="*/ 806 w 1577"/>
                <a:gd name="T21" fmla="*/ 0 h 2455"/>
                <a:gd name="T22" fmla="*/ 308 w 1577"/>
                <a:gd name="T23" fmla="*/ 108 h 2455"/>
                <a:gd name="T24" fmla="*/ 267 w 1577"/>
                <a:gd name="T25" fmla="*/ 134 h 2455"/>
                <a:gd name="T26" fmla="*/ 240 w 1577"/>
                <a:gd name="T27" fmla="*/ 173 h 2455"/>
                <a:gd name="T28" fmla="*/ 229 w 1577"/>
                <a:gd name="T29" fmla="*/ 220 h 2455"/>
                <a:gd name="T30" fmla="*/ 228 w 1577"/>
                <a:gd name="T31" fmla="*/ 745 h 2455"/>
                <a:gd name="T32" fmla="*/ 42 w 1577"/>
                <a:gd name="T33" fmla="*/ 978 h 2455"/>
                <a:gd name="T34" fmla="*/ 209 w 1577"/>
                <a:gd name="T35" fmla="*/ 1033 h 2455"/>
                <a:gd name="T36" fmla="*/ 478 w 1577"/>
                <a:gd name="T37" fmla="*/ 822 h 2455"/>
                <a:gd name="T38" fmla="*/ 503 w 1577"/>
                <a:gd name="T39" fmla="*/ 307 h 2455"/>
                <a:gd name="T40" fmla="*/ 177 w 1577"/>
                <a:gd name="T41" fmla="*/ 1188 h 2455"/>
                <a:gd name="T42" fmla="*/ 4 w 1577"/>
                <a:gd name="T43" fmla="*/ 2297 h 2455"/>
                <a:gd name="T44" fmla="*/ 154 w 1577"/>
                <a:gd name="T45" fmla="*/ 2455 h 2455"/>
                <a:gd name="T46" fmla="*/ 350 w 1577"/>
                <a:gd name="T47" fmla="*/ 1459 h 2455"/>
                <a:gd name="T48" fmla="*/ 478 w 1577"/>
                <a:gd name="T49" fmla="*/ 2305 h 2455"/>
                <a:gd name="T50" fmla="*/ 1452 w 1577"/>
                <a:gd name="T51" fmla="*/ 2430 h 2455"/>
                <a:gd name="T52" fmla="*/ 1577 w 1577"/>
                <a:gd name="T53" fmla="*/ 1321 h 2455"/>
                <a:gd name="T54" fmla="*/ 1577 w 1577"/>
                <a:gd name="T55" fmla="*/ 892 h 2455"/>
                <a:gd name="T56" fmla="*/ 1202 w 1577"/>
                <a:gd name="T57" fmla="*/ 307 h 2455"/>
                <a:gd name="T58" fmla="*/ 1227 w 1577"/>
                <a:gd name="T59" fmla="*/ 629 h 2455"/>
                <a:gd name="T60" fmla="*/ 1202 w 1577"/>
                <a:gd name="T61" fmla="*/ 307 h 2455"/>
                <a:gd name="T62" fmla="*/ 727 w 1577"/>
                <a:gd name="T63" fmla="*/ 2181 h 2455"/>
                <a:gd name="T64" fmla="*/ 1327 w 1577"/>
                <a:gd name="T65" fmla="*/ 1379 h 2455"/>
                <a:gd name="T66" fmla="*/ 1327 w 1577"/>
                <a:gd name="T67" fmla="*/ 893 h 2455"/>
                <a:gd name="T68" fmla="*/ 1202 w 1577"/>
                <a:gd name="T69" fmla="*/ 1152 h 2455"/>
                <a:gd name="T70" fmla="*/ 1328 w 1577"/>
                <a:gd name="T71" fmla="*/ 890 h 2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77" h="2455">
                  <a:moveTo>
                    <a:pt x="1452" y="768"/>
                  </a:moveTo>
                  <a:cubicBezTo>
                    <a:pt x="1446" y="768"/>
                    <a:pt x="1440" y="771"/>
                    <a:pt x="1435" y="771"/>
                  </a:cubicBezTo>
                  <a:lnTo>
                    <a:pt x="1445" y="760"/>
                  </a:lnTo>
                  <a:cubicBezTo>
                    <a:pt x="1466" y="737"/>
                    <a:pt x="1477" y="707"/>
                    <a:pt x="1477" y="676"/>
                  </a:cubicBezTo>
                  <a:lnTo>
                    <a:pt x="1476" y="223"/>
                  </a:lnTo>
                  <a:cubicBezTo>
                    <a:pt x="1476" y="222"/>
                    <a:pt x="1476" y="221"/>
                    <a:pt x="1476" y="220"/>
                  </a:cubicBezTo>
                  <a:cubicBezTo>
                    <a:pt x="1475" y="211"/>
                    <a:pt x="1473" y="202"/>
                    <a:pt x="1470" y="193"/>
                  </a:cubicBezTo>
                  <a:cubicBezTo>
                    <a:pt x="1469" y="186"/>
                    <a:pt x="1468" y="179"/>
                    <a:pt x="1465" y="173"/>
                  </a:cubicBezTo>
                  <a:cubicBezTo>
                    <a:pt x="1462" y="165"/>
                    <a:pt x="1457" y="160"/>
                    <a:pt x="1452" y="153"/>
                  </a:cubicBezTo>
                  <a:cubicBezTo>
                    <a:pt x="1447" y="147"/>
                    <a:pt x="1444" y="139"/>
                    <a:pt x="1438" y="134"/>
                  </a:cubicBezTo>
                  <a:cubicBezTo>
                    <a:pt x="1433" y="129"/>
                    <a:pt x="1426" y="126"/>
                    <a:pt x="1421" y="122"/>
                  </a:cubicBezTo>
                  <a:cubicBezTo>
                    <a:pt x="1413" y="117"/>
                    <a:pt x="1406" y="111"/>
                    <a:pt x="1397" y="108"/>
                  </a:cubicBezTo>
                  <a:cubicBezTo>
                    <a:pt x="1396" y="107"/>
                    <a:pt x="1395" y="106"/>
                    <a:pt x="1394" y="106"/>
                  </a:cubicBezTo>
                  <a:cubicBezTo>
                    <a:pt x="1382" y="102"/>
                    <a:pt x="1130" y="11"/>
                    <a:pt x="899" y="0"/>
                  </a:cubicBezTo>
                  <a:lnTo>
                    <a:pt x="869" y="59"/>
                  </a:lnTo>
                  <a:lnTo>
                    <a:pt x="868" y="59"/>
                  </a:lnTo>
                  <a:lnTo>
                    <a:pt x="952" y="714"/>
                  </a:lnTo>
                  <a:lnTo>
                    <a:pt x="852" y="888"/>
                  </a:lnTo>
                  <a:lnTo>
                    <a:pt x="753" y="714"/>
                  </a:lnTo>
                  <a:lnTo>
                    <a:pt x="837" y="59"/>
                  </a:lnTo>
                  <a:lnTo>
                    <a:pt x="836" y="59"/>
                  </a:lnTo>
                  <a:lnTo>
                    <a:pt x="806" y="0"/>
                  </a:lnTo>
                  <a:cubicBezTo>
                    <a:pt x="575" y="11"/>
                    <a:pt x="322" y="102"/>
                    <a:pt x="311" y="106"/>
                  </a:cubicBezTo>
                  <a:cubicBezTo>
                    <a:pt x="310" y="106"/>
                    <a:pt x="309" y="107"/>
                    <a:pt x="308" y="108"/>
                  </a:cubicBezTo>
                  <a:cubicBezTo>
                    <a:pt x="299" y="111"/>
                    <a:pt x="292" y="117"/>
                    <a:pt x="284" y="122"/>
                  </a:cubicBezTo>
                  <a:cubicBezTo>
                    <a:pt x="279" y="126"/>
                    <a:pt x="272" y="129"/>
                    <a:pt x="267" y="134"/>
                  </a:cubicBezTo>
                  <a:cubicBezTo>
                    <a:pt x="261" y="139"/>
                    <a:pt x="257" y="147"/>
                    <a:pt x="253" y="153"/>
                  </a:cubicBezTo>
                  <a:cubicBezTo>
                    <a:pt x="249" y="160"/>
                    <a:pt x="243" y="166"/>
                    <a:pt x="240" y="173"/>
                  </a:cubicBezTo>
                  <a:cubicBezTo>
                    <a:pt x="237" y="179"/>
                    <a:pt x="236" y="187"/>
                    <a:pt x="235" y="193"/>
                  </a:cubicBezTo>
                  <a:cubicBezTo>
                    <a:pt x="232" y="202"/>
                    <a:pt x="229" y="211"/>
                    <a:pt x="229" y="220"/>
                  </a:cubicBezTo>
                  <a:cubicBezTo>
                    <a:pt x="229" y="221"/>
                    <a:pt x="228" y="222"/>
                    <a:pt x="228" y="223"/>
                  </a:cubicBezTo>
                  <a:lnTo>
                    <a:pt x="228" y="745"/>
                  </a:lnTo>
                  <a:lnTo>
                    <a:pt x="98" y="810"/>
                  </a:lnTo>
                  <a:cubicBezTo>
                    <a:pt x="36" y="841"/>
                    <a:pt x="11" y="916"/>
                    <a:pt x="42" y="978"/>
                  </a:cubicBezTo>
                  <a:cubicBezTo>
                    <a:pt x="64" y="1021"/>
                    <a:pt x="108" y="1047"/>
                    <a:pt x="154" y="1047"/>
                  </a:cubicBezTo>
                  <a:cubicBezTo>
                    <a:pt x="173" y="1047"/>
                    <a:pt x="191" y="1042"/>
                    <a:pt x="209" y="1033"/>
                  </a:cubicBezTo>
                  <a:lnTo>
                    <a:pt x="409" y="934"/>
                  </a:lnTo>
                  <a:cubicBezTo>
                    <a:pt x="451" y="913"/>
                    <a:pt x="478" y="869"/>
                    <a:pt x="478" y="822"/>
                  </a:cubicBezTo>
                  <a:lnTo>
                    <a:pt x="478" y="314"/>
                  </a:lnTo>
                  <a:cubicBezTo>
                    <a:pt x="486" y="312"/>
                    <a:pt x="494" y="310"/>
                    <a:pt x="503" y="307"/>
                  </a:cubicBezTo>
                  <a:lnTo>
                    <a:pt x="503" y="1122"/>
                  </a:lnTo>
                  <a:lnTo>
                    <a:pt x="177" y="1188"/>
                  </a:lnTo>
                  <a:cubicBezTo>
                    <a:pt x="110" y="1201"/>
                    <a:pt x="61" y="1258"/>
                    <a:pt x="57" y="1326"/>
                  </a:cubicBezTo>
                  <a:lnTo>
                    <a:pt x="4" y="2297"/>
                  </a:lnTo>
                  <a:cubicBezTo>
                    <a:pt x="0" y="2380"/>
                    <a:pt x="63" y="2450"/>
                    <a:pt x="146" y="2455"/>
                  </a:cubicBezTo>
                  <a:cubicBezTo>
                    <a:pt x="149" y="2455"/>
                    <a:pt x="151" y="2455"/>
                    <a:pt x="154" y="2455"/>
                  </a:cubicBezTo>
                  <a:cubicBezTo>
                    <a:pt x="233" y="2455"/>
                    <a:pt x="299" y="2394"/>
                    <a:pt x="303" y="2314"/>
                  </a:cubicBezTo>
                  <a:lnTo>
                    <a:pt x="350" y="1459"/>
                  </a:lnTo>
                  <a:lnTo>
                    <a:pt x="478" y="1433"/>
                  </a:lnTo>
                  <a:lnTo>
                    <a:pt x="478" y="2305"/>
                  </a:lnTo>
                  <a:cubicBezTo>
                    <a:pt x="478" y="2374"/>
                    <a:pt x="534" y="2430"/>
                    <a:pt x="603" y="2430"/>
                  </a:cubicBezTo>
                  <a:lnTo>
                    <a:pt x="1452" y="2430"/>
                  </a:lnTo>
                  <a:cubicBezTo>
                    <a:pt x="1521" y="2430"/>
                    <a:pt x="1577" y="2374"/>
                    <a:pt x="1577" y="2305"/>
                  </a:cubicBezTo>
                  <a:lnTo>
                    <a:pt x="1577" y="1321"/>
                  </a:lnTo>
                  <a:lnTo>
                    <a:pt x="1577" y="1221"/>
                  </a:lnTo>
                  <a:lnTo>
                    <a:pt x="1577" y="892"/>
                  </a:lnTo>
                  <a:cubicBezTo>
                    <a:pt x="1577" y="824"/>
                    <a:pt x="1521" y="768"/>
                    <a:pt x="1452" y="768"/>
                  </a:cubicBezTo>
                  <a:close/>
                  <a:moveTo>
                    <a:pt x="1202" y="307"/>
                  </a:moveTo>
                  <a:cubicBezTo>
                    <a:pt x="1211" y="310"/>
                    <a:pt x="1219" y="312"/>
                    <a:pt x="1227" y="315"/>
                  </a:cubicBezTo>
                  <a:lnTo>
                    <a:pt x="1227" y="629"/>
                  </a:lnTo>
                  <a:lnTo>
                    <a:pt x="1202" y="657"/>
                  </a:lnTo>
                  <a:lnTo>
                    <a:pt x="1202" y="307"/>
                  </a:lnTo>
                  <a:close/>
                  <a:moveTo>
                    <a:pt x="1327" y="2181"/>
                  </a:moveTo>
                  <a:lnTo>
                    <a:pt x="727" y="2181"/>
                  </a:lnTo>
                  <a:lnTo>
                    <a:pt x="727" y="1520"/>
                  </a:lnTo>
                  <a:lnTo>
                    <a:pt x="1327" y="1379"/>
                  </a:lnTo>
                  <a:lnTo>
                    <a:pt x="1327" y="2181"/>
                  </a:lnTo>
                  <a:close/>
                  <a:moveTo>
                    <a:pt x="1327" y="893"/>
                  </a:moveTo>
                  <a:lnTo>
                    <a:pt x="1327" y="1122"/>
                  </a:lnTo>
                  <a:lnTo>
                    <a:pt x="1202" y="1152"/>
                  </a:lnTo>
                  <a:lnTo>
                    <a:pt x="1202" y="1031"/>
                  </a:lnTo>
                  <a:lnTo>
                    <a:pt x="1328" y="890"/>
                  </a:lnTo>
                  <a:cubicBezTo>
                    <a:pt x="1328" y="891"/>
                    <a:pt x="1327" y="892"/>
                    <a:pt x="1327" y="8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20"/>
            <p:cNvSpPr>
              <a:spLocks/>
            </p:cNvSpPr>
            <p:nvPr/>
          </p:nvSpPr>
          <p:spPr bwMode="auto">
            <a:xfrm>
              <a:off x="1290638" y="5060951"/>
              <a:ext cx="504825" cy="617538"/>
            </a:xfrm>
            <a:custGeom>
              <a:avLst/>
              <a:gdLst>
                <a:gd name="T0" fmla="*/ 1247 w 1397"/>
                <a:gd name="T1" fmla="*/ 0 h 1704"/>
                <a:gd name="T2" fmla="*/ 149 w 1397"/>
                <a:gd name="T3" fmla="*/ 0 h 1704"/>
                <a:gd name="T4" fmla="*/ 0 w 1397"/>
                <a:gd name="T5" fmla="*/ 150 h 1704"/>
                <a:gd name="T6" fmla="*/ 149 w 1397"/>
                <a:gd name="T7" fmla="*/ 300 h 1704"/>
                <a:gd name="T8" fmla="*/ 177 w 1397"/>
                <a:gd name="T9" fmla="*/ 300 h 1704"/>
                <a:gd name="T10" fmla="*/ 177 w 1397"/>
                <a:gd name="T11" fmla="*/ 1579 h 1704"/>
                <a:gd name="T12" fmla="*/ 302 w 1397"/>
                <a:gd name="T13" fmla="*/ 1704 h 1704"/>
                <a:gd name="T14" fmla="*/ 1094 w 1397"/>
                <a:gd name="T15" fmla="*/ 1704 h 1704"/>
                <a:gd name="T16" fmla="*/ 1220 w 1397"/>
                <a:gd name="T17" fmla="*/ 1579 h 1704"/>
                <a:gd name="T18" fmla="*/ 1220 w 1397"/>
                <a:gd name="T19" fmla="*/ 300 h 1704"/>
                <a:gd name="T20" fmla="*/ 1247 w 1397"/>
                <a:gd name="T21" fmla="*/ 300 h 1704"/>
                <a:gd name="T22" fmla="*/ 1397 w 1397"/>
                <a:gd name="T23" fmla="*/ 150 h 1704"/>
                <a:gd name="T24" fmla="*/ 1247 w 1397"/>
                <a:gd name="T25" fmla="*/ 0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7" h="1704">
                  <a:moveTo>
                    <a:pt x="1247" y="0"/>
                  </a:moveTo>
                  <a:lnTo>
                    <a:pt x="149" y="0"/>
                  </a:lnTo>
                  <a:cubicBezTo>
                    <a:pt x="66" y="0"/>
                    <a:pt x="0" y="67"/>
                    <a:pt x="0" y="150"/>
                  </a:cubicBezTo>
                  <a:cubicBezTo>
                    <a:pt x="0" y="233"/>
                    <a:pt x="66" y="300"/>
                    <a:pt x="149" y="300"/>
                  </a:cubicBezTo>
                  <a:lnTo>
                    <a:pt x="177" y="300"/>
                  </a:lnTo>
                  <a:lnTo>
                    <a:pt x="177" y="1579"/>
                  </a:lnTo>
                  <a:cubicBezTo>
                    <a:pt x="177" y="1648"/>
                    <a:pt x="233" y="1704"/>
                    <a:pt x="302" y="1704"/>
                  </a:cubicBezTo>
                  <a:lnTo>
                    <a:pt x="1094" y="1704"/>
                  </a:lnTo>
                  <a:cubicBezTo>
                    <a:pt x="1164" y="1704"/>
                    <a:pt x="1220" y="1648"/>
                    <a:pt x="1220" y="1579"/>
                  </a:cubicBezTo>
                  <a:lnTo>
                    <a:pt x="1220" y="300"/>
                  </a:lnTo>
                  <a:lnTo>
                    <a:pt x="1247" y="300"/>
                  </a:lnTo>
                  <a:cubicBezTo>
                    <a:pt x="1330" y="300"/>
                    <a:pt x="1397" y="233"/>
                    <a:pt x="1397" y="150"/>
                  </a:cubicBezTo>
                  <a:cubicBezTo>
                    <a:pt x="1397" y="67"/>
                    <a:pt x="1330" y="0"/>
                    <a:pt x="12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21"/>
            <p:cNvSpPr>
              <a:spLocks noEditPoints="1"/>
            </p:cNvSpPr>
            <p:nvPr/>
          </p:nvSpPr>
          <p:spPr bwMode="auto">
            <a:xfrm>
              <a:off x="1196976" y="4287838"/>
              <a:ext cx="692150" cy="471488"/>
            </a:xfrm>
            <a:custGeom>
              <a:avLst/>
              <a:gdLst>
                <a:gd name="T0" fmla="*/ 1920 w 1920"/>
                <a:gd name="T1" fmla="*/ 963 h 1301"/>
                <a:gd name="T2" fmla="*/ 1920 w 1920"/>
                <a:gd name="T3" fmla="*/ 513 h 1301"/>
                <a:gd name="T4" fmla="*/ 1812 w 1920"/>
                <a:gd name="T5" fmla="*/ 404 h 1301"/>
                <a:gd name="T6" fmla="*/ 1311 w 1920"/>
                <a:gd name="T7" fmla="*/ 404 h 1301"/>
                <a:gd name="T8" fmla="*/ 1311 w 1920"/>
                <a:gd name="T9" fmla="*/ 143 h 1301"/>
                <a:gd name="T10" fmla="*/ 1168 w 1920"/>
                <a:gd name="T11" fmla="*/ 0 h 1301"/>
                <a:gd name="T12" fmla="*/ 143 w 1920"/>
                <a:gd name="T13" fmla="*/ 0 h 1301"/>
                <a:gd name="T14" fmla="*/ 0 w 1920"/>
                <a:gd name="T15" fmla="*/ 143 h 1301"/>
                <a:gd name="T16" fmla="*/ 0 w 1920"/>
                <a:gd name="T17" fmla="*/ 733 h 1301"/>
                <a:gd name="T18" fmla="*/ 143 w 1920"/>
                <a:gd name="T19" fmla="*/ 875 h 1301"/>
                <a:gd name="T20" fmla="*/ 213 w 1920"/>
                <a:gd name="T21" fmla="*/ 875 h 1301"/>
                <a:gd name="T22" fmla="*/ 14 w 1920"/>
                <a:gd name="T23" fmla="*/ 1177 h 1301"/>
                <a:gd name="T24" fmla="*/ 580 w 1920"/>
                <a:gd name="T25" fmla="*/ 875 h 1301"/>
                <a:gd name="T26" fmla="*/ 921 w 1920"/>
                <a:gd name="T27" fmla="*/ 875 h 1301"/>
                <a:gd name="T28" fmla="*/ 921 w 1920"/>
                <a:gd name="T29" fmla="*/ 963 h 1301"/>
                <a:gd name="T30" fmla="*/ 1030 w 1920"/>
                <a:gd name="T31" fmla="*/ 1072 h 1301"/>
                <a:gd name="T32" fmla="*/ 1478 w 1920"/>
                <a:gd name="T33" fmla="*/ 1072 h 1301"/>
                <a:gd name="T34" fmla="*/ 1910 w 1920"/>
                <a:gd name="T35" fmla="*/ 1301 h 1301"/>
                <a:gd name="T36" fmla="*/ 1758 w 1920"/>
                <a:gd name="T37" fmla="*/ 1072 h 1301"/>
                <a:gd name="T38" fmla="*/ 1812 w 1920"/>
                <a:gd name="T39" fmla="*/ 1072 h 1301"/>
                <a:gd name="T40" fmla="*/ 1920 w 1920"/>
                <a:gd name="T41" fmla="*/ 963 h 1301"/>
                <a:gd name="T42" fmla="*/ 581 w 1920"/>
                <a:gd name="T43" fmla="*/ 767 h 1301"/>
                <a:gd name="T44" fmla="*/ 465 w 1920"/>
                <a:gd name="T45" fmla="*/ 651 h 1301"/>
                <a:gd name="T46" fmla="*/ 581 w 1920"/>
                <a:gd name="T47" fmla="*/ 535 h 1301"/>
                <a:gd name="T48" fmla="*/ 697 w 1920"/>
                <a:gd name="T49" fmla="*/ 651 h 1301"/>
                <a:gd name="T50" fmla="*/ 581 w 1920"/>
                <a:gd name="T51" fmla="*/ 767 h 1301"/>
                <a:gd name="T52" fmla="*/ 960 w 1920"/>
                <a:gd name="T53" fmla="*/ 767 h 1301"/>
                <a:gd name="T54" fmla="*/ 844 w 1920"/>
                <a:gd name="T55" fmla="*/ 651 h 1301"/>
                <a:gd name="T56" fmla="*/ 960 w 1920"/>
                <a:gd name="T57" fmla="*/ 535 h 1301"/>
                <a:gd name="T58" fmla="*/ 1076 w 1920"/>
                <a:gd name="T59" fmla="*/ 651 h 1301"/>
                <a:gd name="T60" fmla="*/ 960 w 1920"/>
                <a:gd name="T61" fmla="*/ 767 h 1301"/>
                <a:gd name="T62" fmla="*/ 1339 w 1920"/>
                <a:gd name="T63" fmla="*/ 767 h 1301"/>
                <a:gd name="T64" fmla="*/ 1223 w 1920"/>
                <a:gd name="T65" fmla="*/ 651 h 1301"/>
                <a:gd name="T66" fmla="*/ 1339 w 1920"/>
                <a:gd name="T67" fmla="*/ 535 h 1301"/>
                <a:gd name="T68" fmla="*/ 1455 w 1920"/>
                <a:gd name="T69" fmla="*/ 651 h 1301"/>
                <a:gd name="T70" fmla="*/ 1339 w 1920"/>
                <a:gd name="T71" fmla="*/ 767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20" h="1301">
                  <a:moveTo>
                    <a:pt x="1920" y="963"/>
                  </a:moveTo>
                  <a:lnTo>
                    <a:pt x="1920" y="513"/>
                  </a:lnTo>
                  <a:cubicBezTo>
                    <a:pt x="1920" y="453"/>
                    <a:pt x="1871" y="404"/>
                    <a:pt x="1812" y="404"/>
                  </a:cubicBezTo>
                  <a:lnTo>
                    <a:pt x="1311" y="404"/>
                  </a:lnTo>
                  <a:lnTo>
                    <a:pt x="1311" y="143"/>
                  </a:lnTo>
                  <a:cubicBezTo>
                    <a:pt x="1311" y="64"/>
                    <a:pt x="1246" y="0"/>
                    <a:pt x="1168" y="0"/>
                  </a:cubicBez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lnTo>
                    <a:pt x="0" y="733"/>
                  </a:lnTo>
                  <a:cubicBezTo>
                    <a:pt x="0" y="811"/>
                    <a:pt x="64" y="875"/>
                    <a:pt x="143" y="875"/>
                  </a:cubicBezTo>
                  <a:lnTo>
                    <a:pt x="213" y="875"/>
                  </a:lnTo>
                  <a:lnTo>
                    <a:pt x="14" y="1177"/>
                  </a:lnTo>
                  <a:lnTo>
                    <a:pt x="580" y="875"/>
                  </a:lnTo>
                  <a:lnTo>
                    <a:pt x="921" y="875"/>
                  </a:lnTo>
                  <a:lnTo>
                    <a:pt x="921" y="963"/>
                  </a:lnTo>
                  <a:cubicBezTo>
                    <a:pt x="921" y="1023"/>
                    <a:pt x="970" y="1072"/>
                    <a:pt x="1030" y="1072"/>
                  </a:cubicBezTo>
                  <a:lnTo>
                    <a:pt x="1478" y="1072"/>
                  </a:lnTo>
                  <a:lnTo>
                    <a:pt x="1910" y="1301"/>
                  </a:lnTo>
                  <a:lnTo>
                    <a:pt x="1758" y="1072"/>
                  </a:lnTo>
                  <a:lnTo>
                    <a:pt x="1812" y="1072"/>
                  </a:lnTo>
                  <a:cubicBezTo>
                    <a:pt x="1871" y="1072"/>
                    <a:pt x="1920" y="1023"/>
                    <a:pt x="1920" y="963"/>
                  </a:cubicBezTo>
                  <a:close/>
                  <a:moveTo>
                    <a:pt x="581" y="767"/>
                  </a:moveTo>
                  <a:cubicBezTo>
                    <a:pt x="517" y="767"/>
                    <a:pt x="465" y="715"/>
                    <a:pt x="465" y="651"/>
                  </a:cubicBezTo>
                  <a:cubicBezTo>
                    <a:pt x="465" y="587"/>
                    <a:pt x="517" y="535"/>
                    <a:pt x="581" y="535"/>
                  </a:cubicBezTo>
                  <a:cubicBezTo>
                    <a:pt x="645" y="535"/>
                    <a:pt x="697" y="587"/>
                    <a:pt x="697" y="651"/>
                  </a:cubicBezTo>
                  <a:cubicBezTo>
                    <a:pt x="697" y="715"/>
                    <a:pt x="645" y="767"/>
                    <a:pt x="581" y="767"/>
                  </a:cubicBezTo>
                  <a:close/>
                  <a:moveTo>
                    <a:pt x="960" y="767"/>
                  </a:moveTo>
                  <a:cubicBezTo>
                    <a:pt x="896" y="767"/>
                    <a:pt x="844" y="715"/>
                    <a:pt x="844" y="651"/>
                  </a:cubicBezTo>
                  <a:cubicBezTo>
                    <a:pt x="844" y="587"/>
                    <a:pt x="896" y="535"/>
                    <a:pt x="960" y="535"/>
                  </a:cubicBezTo>
                  <a:cubicBezTo>
                    <a:pt x="1024" y="535"/>
                    <a:pt x="1076" y="587"/>
                    <a:pt x="1076" y="651"/>
                  </a:cubicBezTo>
                  <a:cubicBezTo>
                    <a:pt x="1076" y="715"/>
                    <a:pt x="1024" y="767"/>
                    <a:pt x="960" y="767"/>
                  </a:cubicBezTo>
                  <a:close/>
                  <a:moveTo>
                    <a:pt x="1339" y="767"/>
                  </a:moveTo>
                  <a:cubicBezTo>
                    <a:pt x="1275" y="767"/>
                    <a:pt x="1223" y="715"/>
                    <a:pt x="1223" y="651"/>
                  </a:cubicBezTo>
                  <a:cubicBezTo>
                    <a:pt x="1223" y="587"/>
                    <a:pt x="1275" y="535"/>
                    <a:pt x="1339" y="535"/>
                  </a:cubicBezTo>
                  <a:cubicBezTo>
                    <a:pt x="1403" y="535"/>
                    <a:pt x="1455" y="587"/>
                    <a:pt x="1455" y="651"/>
                  </a:cubicBezTo>
                  <a:cubicBezTo>
                    <a:pt x="1455" y="715"/>
                    <a:pt x="1403" y="767"/>
                    <a:pt x="1339" y="7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76" name="Picture 10" descr="http://www.adminustlabinsk.ru/upload/iblock/518/sm_full.png">
            <a:extLst>
              <a:ext uri="{FF2B5EF4-FFF2-40B4-BE49-F238E27FC236}">
                <a16:creationId xmlns="" xmlns:a16="http://schemas.microsoft.com/office/drawing/2014/main" id="{A8FC301B-9C00-46C1-9F34-1481B183F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170" y="5309613"/>
            <a:ext cx="573148" cy="47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Стрелка углом 76"/>
          <p:cNvSpPr/>
          <p:nvPr/>
        </p:nvSpPr>
        <p:spPr>
          <a:xfrm>
            <a:off x="573899" y="2584564"/>
            <a:ext cx="2564426" cy="3581239"/>
          </a:xfrm>
          <a:prstGeom prst="bentArrow">
            <a:avLst>
              <a:gd name="adj1" fmla="val 2095"/>
              <a:gd name="adj2" fmla="val 14898"/>
              <a:gd name="adj3" fmla="val 0"/>
              <a:gd name="adj4" fmla="val 1830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1" name="Стрелка углом 80"/>
          <p:cNvSpPr/>
          <p:nvPr/>
        </p:nvSpPr>
        <p:spPr>
          <a:xfrm>
            <a:off x="465701" y="4368434"/>
            <a:ext cx="2654801" cy="821270"/>
          </a:xfrm>
          <a:prstGeom prst="bentArrow">
            <a:avLst>
              <a:gd name="adj1" fmla="val 7451"/>
              <a:gd name="adj2" fmla="val 15204"/>
              <a:gd name="adj3" fmla="val 0"/>
              <a:gd name="adj4" fmla="val 2855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Стрелка углом 77"/>
          <p:cNvSpPr/>
          <p:nvPr/>
        </p:nvSpPr>
        <p:spPr>
          <a:xfrm>
            <a:off x="661135" y="2838660"/>
            <a:ext cx="2492865" cy="2511799"/>
          </a:xfrm>
          <a:prstGeom prst="bentArrow">
            <a:avLst>
              <a:gd name="adj1" fmla="val 2023"/>
              <a:gd name="adj2" fmla="val 29342"/>
              <a:gd name="adj3" fmla="val 0"/>
              <a:gd name="adj4" fmla="val 161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9941" y="4640194"/>
            <a:ext cx="572621" cy="2200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4" name="Group 2">
            <a:extLst>
              <a:ext uri="{FF2B5EF4-FFF2-40B4-BE49-F238E27FC236}">
                <a16:creationId xmlns="" xmlns:a16="http://schemas.microsoft.com/office/drawing/2014/main" id="{AF001389-9469-4EA2-B657-15987A3B5F62}"/>
              </a:ext>
            </a:extLst>
          </p:cNvPr>
          <p:cNvGrpSpPr/>
          <p:nvPr/>
        </p:nvGrpSpPr>
        <p:grpSpPr>
          <a:xfrm>
            <a:off x="-736047" y="2217700"/>
            <a:ext cx="2993720" cy="2993716"/>
            <a:chOff x="7190711" y="1783080"/>
            <a:chExt cx="1645922" cy="1645920"/>
          </a:xfrm>
        </p:grpSpPr>
        <p:sp>
          <p:nvSpPr>
            <p:cNvPr id="55" name="Freeform 20">
              <a:extLst>
                <a:ext uri="{FF2B5EF4-FFF2-40B4-BE49-F238E27FC236}">
                  <a16:creationId xmlns="" xmlns:a16="http://schemas.microsoft.com/office/drawing/2014/main" id="{FC5AF00A-D014-4D6D-9E3E-89A1AF43E1B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90711" y="1783080"/>
              <a:ext cx="1645922" cy="1645920"/>
            </a:xfrm>
            <a:custGeom>
              <a:avLst/>
              <a:gdLst>
                <a:gd name="connsiteX0" fmla="*/ 1124074 w 1583637"/>
                <a:gd name="connsiteY0" fmla="*/ 252493 h 1583637"/>
                <a:gd name="connsiteX1" fmla="*/ 1247256 w 1583637"/>
                <a:gd name="connsiteY1" fmla="*/ 149126 h 1583637"/>
                <a:gd name="connsiteX2" fmla="*/ 1345663 w 1583637"/>
                <a:gd name="connsiteY2" fmla="*/ 231701 h 1583637"/>
                <a:gd name="connsiteX3" fmla="*/ 1265256 w 1583637"/>
                <a:gd name="connsiteY3" fmla="*/ 370961 h 1583637"/>
                <a:gd name="connsiteX4" fmla="*/ 1393012 w 1583637"/>
                <a:gd name="connsiteY4" fmla="*/ 592241 h 1583637"/>
                <a:gd name="connsiteX5" fmla="*/ 1553818 w 1583637"/>
                <a:gd name="connsiteY5" fmla="*/ 592237 h 1583637"/>
                <a:gd name="connsiteX6" fmla="*/ 1576125 w 1583637"/>
                <a:gd name="connsiteY6" fmla="*/ 718748 h 1583637"/>
                <a:gd name="connsiteX7" fmla="*/ 1425015 w 1583637"/>
                <a:gd name="connsiteY7" fmla="*/ 773743 h 1583637"/>
                <a:gd name="connsiteX8" fmla="*/ 1380646 w 1583637"/>
                <a:gd name="connsiteY8" fmla="*/ 1025372 h 1583637"/>
                <a:gd name="connsiteX9" fmla="*/ 1503833 w 1583637"/>
                <a:gd name="connsiteY9" fmla="*/ 1128733 h 1583637"/>
                <a:gd name="connsiteX10" fmla="*/ 1439602 w 1583637"/>
                <a:gd name="connsiteY10" fmla="*/ 1239984 h 1583637"/>
                <a:gd name="connsiteX11" fmla="*/ 1288495 w 1583637"/>
                <a:gd name="connsiteY11" fmla="*/ 1184982 h 1583637"/>
                <a:gd name="connsiteX12" fmla="*/ 1092761 w 1583637"/>
                <a:gd name="connsiteY12" fmla="*/ 1349222 h 1583637"/>
                <a:gd name="connsiteX13" fmla="*/ 1120689 w 1583637"/>
                <a:gd name="connsiteY13" fmla="*/ 1507584 h 1583637"/>
                <a:gd name="connsiteX14" fmla="*/ 999974 w 1583637"/>
                <a:gd name="connsiteY14" fmla="*/ 1551521 h 1583637"/>
                <a:gd name="connsiteX15" fmla="*/ 919574 w 1583637"/>
                <a:gd name="connsiteY15" fmla="*/ 1412257 h 1583637"/>
                <a:gd name="connsiteX16" fmla="*/ 664062 w 1583637"/>
                <a:gd name="connsiteY16" fmla="*/ 1412257 h 1583637"/>
                <a:gd name="connsiteX17" fmla="*/ 583663 w 1583637"/>
                <a:gd name="connsiteY17" fmla="*/ 1551521 h 1583637"/>
                <a:gd name="connsiteX18" fmla="*/ 462948 w 1583637"/>
                <a:gd name="connsiteY18" fmla="*/ 1507584 h 1583637"/>
                <a:gd name="connsiteX19" fmla="*/ 490876 w 1583637"/>
                <a:gd name="connsiteY19" fmla="*/ 1349222 h 1583637"/>
                <a:gd name="connsiteX20" fmla="*/ 295142 w 1583637"/>
                <a:gd name="connsiteY20" fmla="*/ 1184981 h 1583637"/>
                <a:gd name="connsiteX21" fmla="*/ 144035 w 1583637"/>
                <a:gd name="connsiteY21" fmla="*/ 1239984 h 1583637"/>
                <a:gd name="connsiteX22" fmla="*/ 79804 w 1583637"/>
                <a:gd name="connsiteY22" fmla="*/ 1128733 h 1583637"/>
                <a:gd name="connsiteX23" fmla="*/ 202991 w 1583637"/>
                <a:gd name="connsiteY23" fmla="*/ 1025372 h 1583637"/>
                <a:gd name="connsiteX24" fmla="*/ 158622 w 1583637"/>
                <a:gd name="connsiteY24" fmla="*/ 773743 h 1583637"/>
                <a:gd name="connsiteX25" fmla="*/ 7512 w 1583637"/>
                <a:gd name="connsiteY25" fmla="*/ 718748 h 1583637"/>
                <a:gd name="connsiteX26" fmla="*/ 29819 w 1583637"/>
                <a:gd name="connsiteY26" fmla="*/ 592237 h 1583637"/>
                <a:gd name="connsiteX27" fmla="*/ 190625 w 1583637"/>
                <a:gd name="connsiteY27" fmla="*/ 592241 h 1583637"/>
                <a:gd name="connsiteX28" fmla="*/ 318381 w 1583637"/>
                <a:gd name="connsiteY28" fmla="*/ 370961 h 1583637"/>
                <a:gd name="connsiteX29" fmla="*/ 237974 w 1583637"/>
                <a:gd name="connsiteY29" fmla="*/ 231701 h 1583637"/>
                <a:gd name="connsiteX30" fmla="*/ 336381 w 1583637"/>
                <a:gd name="connsiteY30" fmla="*/ 149126 h 1583637"/>
                <a:gd name="connsiteX31" fmla="*/ 459563 w 1583637"/>
                <a:gd name="connsiteY31" fmla="*/ 252493 h 1583637"/>
                <a:gd name="connsiteX32" fmla="*/ 699666 w 1583637"/>
                <a:gd name="connsiteY32" fmla="*/ 165103 h 1583637"/>
                <a:gd name="connsiteX33" fmla="*/ 727586 w 1583637"/>
                <a:gd name="connsiteY33" fmla="*/ 6739 h 1583637"/>
                <a:gd name="connsiteX34" fmla="*/ 856051 w 1583637"/>
                <a:gd name="connsiteY34" fmla="*/ 6739 h 1583637"/>
                <a:gd name="connsiteX35" fmla="*/ 883970 w 1583637"/>
                <a:gd name="connsiteY35" fmla="*/ 165102 h 1583637"/>
                <a:gd name="connsiteX36" fmla="*/ 1124073 w 1583637"/>
                <a:gd name="connsiteY36" fmla="*/ 252493 h 1583637"/>
                <a:gd name="connsiteX37" fmla="*/ 1124074 w 1583637"/>
                <a:gd name="connsiteY37" fmla="*/ 252493 h 158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3637" h="1583637">
                  <a:moveTo>
                    <a:pt x="1124074" y="252493"/>
                  </a:moveTo>
                  <a:lnTo>
                    <a:pt x="1247256" y="149126"/>
                  </a:lnTo>
                  <a:lnTo>
                    <a:pt x="1345663" y="231701"/>
                  </a:lnTo>
                  <a:lnTo>
                    <a:pt x="1265256" y="370961"/>
                  </a:lnTo>
                  <a:cubicBezTo>
                    <a:pt x="1322430" y="435278"/>
                    <a:pt x="1365899" y="510569"/>
                    <a:pt x="1393012" y="592241"/>
                  </a:cubicBezTo>
                  <a:lnTo>
                    <a:pt x="1553818" y="592237"/>
                  </a:lnTo>
                  <a:lnTo>
                    <a:pt x="1576125" y="718748"/>
                  </a:lnTo>
                  <a:lnTo>
                    <a:pt x="1425015" y="773743"/>
                  </a:lnTo>
                  <a:cubicBezTo>
                    <a:pt x="1427471" y="859762"/>
                    <a:pt x="1412374" y="945380"/>
                    <a:pt x="1380646" y="1025372"/>
                  </a:cubicBezTo>
                  <a:lnTo>
                    <a:pt x="1503833" y="1128733"/>
                  </a:lnTo>
                  <a:lnTo>
                    <a:pt x="1439602" y="1239984"/>
                  </a:lnTo>
                  <a:lnTo>
                    <a:pt x="1288495" y="1184982"/>
                  </a:lnTo>
                  <a:cubicBezTo>
                    <a:pt x="1235084" y="1252456"/>
                    <a:pt x="1168484" y="1308339"/>
                    <a:pt x="1092761" y="1349222"/>
                  </a:cubicBezTo>
                  <a:lnTo>
                    <a:pt x="1120689" y="1507584"/>
                  </a:lnTo>
                  <a:lnTo>
                    <a:pt x="999974" y="1551521"/>
                  </a:lnTo>
                  <a:lnTo>
                    <a:pt x="919574" y="1412257"/>
                  </a:lnTo>
                  <a:cubicBezTo>
                    <a:pt x="835287" y="1429613"/>
                    <a:pt x="748348" y="1429613"/>
                    <a:pt x="664062" y="1412257"/>
                  </a:cubicBezTo>
                  <a:lnTo>
                    <a:pt x="583663" y="1551521"/>
                  </a:lnTo>
                  <a:lnTo>
                    <a:pt x="462948" y="1507584"/>
                  </a:lnTo>
                  <a:lnTo>
                    <a:pt x="490876" y="1349222"/>
                  </a:lnTo>
                  <a:cubicBezTo>
                    <a:pt x="415153" y="1308339"/>
                    <a:pt x="348553" y="1252455"/>
                    <a:pt x="295142" y="1184981"/>
                  </a:cubicBezTo>
                  <a:lnTo>
                    <a:pt x="144035" y="1239984"/>
                  </a:lnTo>
                  <a:lnTo>
                    <a:pt x="79804" y="1128733"/>
                  </a:lnTo>
                  <a:lnTo>
                    <a:pt x="202991" y="1025372"/>
                  </a:lnTo>
                  <a:cubicBezTo>
                    <a:pt x="171263" y="945380"/>
                    <a:pt x="156166" y="859762"/>
                    <a:pt x="158622" y="773743"/>
                  </a:cubicBezTo>
                  <a:lnTo>
                    <a:pt x="7512" y="718748"/>
                  </a:lnTo>
                  <a:lnTo>
                    <a:pt x="29819" y="592237"/>
                  </a:lnTo>
                  <a:lnTo>
                    <a:pt x="190625" y="592241"/>
                  </a:lnTo>
                  <a:cubicBezTo>
                    <a:pt x="217738" y="510569"/>
                    <a:pt x="261208" y="435277"/>
                    <a:pt x="318381" y="370961"/>
                  </a:cubicBezTo>
                  <a:lnTo>
                    <a:pt x="237974" y="231701"/>
                  </a:lnTo>
                  <a:lnTo>
                    <a:pt x="336381" y="149126"/>
                  </a:lnTo>
                  <a:lnTo>
                    <a:pt x="459563" y="252493"/>
                  </a:lnTo>
                  <a:cubicBezTo>
                    <a:pt x="532831" y="207356"/>
                    <a:pt x="614527" y="177621"/>
                    <a:pt x="699666" y="165103"/>
                  </a:cubicBezTo>
                  <a:lnTo>
                    <a:pt x="727586" y="6739"/>
                  </a:lnTo>
                  <a:lnTo>
                    <a:pt x="856051" y="6739"/>
                  </a:lnTo>
                  <a:lnTo>
                    <a:pt x="883970" y="165102"/>
                  </a:lnTo>
                  <a:cubicBezTo>
                    <a:pt x="969110" y="177621"/>
                    <a:pt x="1050806" y="207356"/>
                    <a:pt x="1124073" y="252493"/>
                  </a:cubicBezTo>
                  <a:lnTo>
                    <a:pt x="1124074" y="252493"/>
                  </a:lnTo>
                  <a:close/>
                </a:path>
              </a:pathLst>
            </a:custGeom>
            <a:solidFill>
              <a:srgbClr val="5C9AD3"/>
            </a:solidFill>
            <a:ln w="635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5308" tIns="731520" rIns="475308" bIns="582340" numCol="1" spcCol="1270" anchor="ctr" anchorCtr="0">
              <a:noAutofit/>
            </a:bodyPr>
            <a:lstStyle/>
            <a:p>
              <a:pPr algn="ctr" defTabSz="177795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29CE22F5-30D9-48EA-874A-0A9444B72C02}"/>
                </a:ext>
              </a:extLst>
            </p:cNvPr>
            <p:cNvSpPr txBox="1"/>
            <p:nvPr/>
          </p:nvSpPr>
          <p:spPr>
            <a:xfrm>
              <a:off x="7646909" y="2417358"/>
              <a:ext cx="1031957" cy="40611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kk-KZ" sz="24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Жоба алгоритмі</a:t>
              </a:r>
              <a:endParaRPr lang="kk-KZ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79" name="Рисунок 7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26" y="5319267"/>
            <a:ext cx="2223627" cy="1806697"/>
          </a:xfrm>
          <a:prstGeom prst="rect">
            <a:avLst/>
          </a:prstGeom>
        </p:spPr>
      </p:pic>
      <p:sp>
        <p:nvSpPr>
          <p:cNvPr id="100" name="Скругленный прямоугольник 99"/>
          <p:cNvSpPr/>
          <p:nvPr/>
        </p:nvSpPr>
        <p:spPr>
          <a:xfrm>
            <a:off x="11668512" y="6477300"/>
            <a:ext cx="382588" cy="268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15</a:t>
            </a:r>
            <a:endParaRPr lang="ru-RU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69042" y="1798098"/>
            <a:ext cx="80100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Директор мен директордың ТЖ, ОЖ, ҒӘБ жөніндегі орынбасарларының сынып жетекшілерімен, пән мұғалімдерімен өзара іс-қимылы </a:t>
            </a:r>
            <a:r>
              <a:rPr lang="kk-KZ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директор жанындағы жиналыстарда, педагогикалық кеңестерде, отбасымен жұмыс мәселелері жөніндегі әдістемелік кеңестерде, шығармашылық топтардың жұмысында жүзеге асырылады.</a:t>
            </a:r>
            <a:endParaRPr lang="kk-KZ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3274169" y="4213909"/>
            <a:ext cx="534859" cy="514558"/>
            <a:chOff x="620713" y="2074863"/>
            <a:chExt cx="1522412" cy="1579562"/>
          </a:xfrm>
          <a:solidFill>
            <a:schemeClr val="bg1">
              <a:lumMod val="65000"/>
            </a:schemeClr>
          </a:solidFill>
        </p:grpSpPr>
        <p:sp>
          <p:nvSpPr>
            <p:cNvPr id="46" name="Freeform 5"/>
            <p:cNvSpPr>
              <a:spLocks/>
            </p:cNvSpPr>
            <p:nvPr/>
          </p:nvSpPr>
          <p:spPr bwMode="auto">
            <a:xfrm>
              <a:off x="814388" y="2074863"/>
              <a:ext cx="1135062" cy="342900"/>
            </a:xfrm>
            <a:custGeom>
              <a:avLst/>
              <a:gdLst>
                <a:gd name="T0" fmla="*/ 57 w 3121"/>
                <a:gd name="T1" fmla="*/ 909 h 946"/>
                <a:gd name="T2" fmla="*/ 211 w 3121"/>
                <a:gd name="T3" fmla="*/ 888 h 946"/>
                <a:gd name="T4" fmla="*/ 1560 w 3121"/>
                <a:gd name="T5" fmla="*/ 220 h 946"/>
                <a:gd name="T6" fmla="*/ 2909 w 3121"/>
                <a:gd name="T7" fmla="*/ 888 h 946"/>
                <a:gd name="T8" fmla="*/ 2997 w 3121"/>
                <a:gd name="T9" fmla="*/ 931 h 946"/>
                <a:gd name="T10" fmla="*/ 3063 w 3121"/>
                <a:gd name="T11" fmla="*/ 909 h 946"/>
                <a:gd name="T12" fmla="*/ 3084 w 3121"/>
                <a:gd name="T13" fmla="*/ 755 h 946"/>
                <a:gd name="T14" fmla="*/ 1560 w 3121"/>
                <a:gd name="T15" fmla="*/ 0 h 946"/>
                <a:gd name="T16" fmla="*/ 37 w 3121"/>
                <a:gd name="T17" fmla="*/ 755 h 946"/>
                <a:gd name="T18" fmla="*/ 57 w 3121"/>
                <a:gd name="T19" fmla="*/ 909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21" h="946">
                  <a:moveTo>
                    <a:pt x="57" y="909"/>
                  </a:moveTo>
                  <a:cubicBezTo>
                    <a:pt x="106" y="946"/>
                    <a:pt x="175" y="936"/>
                    <a:pt x="211" y="888"/>
                  </a:cubicBezTo>
                  <a:cubicBezTo>
                    <a:pt x="536" y="463"/>
                    <a:pt x="1027" y="220"/>
                    <a:pt x="1560" y="220"/>
                  </a:cubicBezTo>
                  <a:cubicBezTo>
                    <a:pt x="2094" y="220"/>
                    <a:pt x="2585" y="463"/>
                    <a:pt x="2909" y="888"/>
                  </a:cubicBezTo>
                  <a:cubicBezTo>
                    <a:pt x="2931" y="916"/>
                    <a:pt x="2964" y="931"/>
                    <a:pt x="2997" y="931"/>
                  </a:cubicBezTo>
                  <a:cubicBezTo>
                    <a:pt x="3020" y="931"/>
                    <a:pt x="3044" y="924"/>
                    <a:pt x="3063" y="909"/>
                  </a:cubicBezTo>
                  <a:cubicBezTo>
                    <a:pt x="3112" y="872"/>
                    <a:pt x="3121" y="803"/>
                    <a:pt x="3084" y="755"/>
                  </a:cubicBezTo>
                  <a:cubicBezTo>
                    <a:pt x="2718" y="275"/>
                    <a:pt x="2163" y="0"/>
                    <a:pt x="1560" y="0"/>
                  </a:cubicBezTo>
                  <a:cubicBezTo>
                    <a:pt x="958" y="0"/>
                    <a:pt x="403" y="275"/>
                    <a:pt x="37" y="755"/>
                  </a:cubicBezTo>
                  <a:cubicBezTo>
                    <a:pt x="0" y="803"/>
                    <a:pt x="9" y="872"/>
                    <a:pt x="57" y="9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Oval 6"/>
            <p:cNvSpPr>
              <a:spLocks noChangeArrowheads="1"/>
            </p:cNvSpPr>
            <p:nvPr/>
          </p:nvSpPr>
          <p:spPr bwMode="auto">
            <a:xfrm>
              <a:off x="1806575" y="2492375"/>
              <a:ext cx="249237" cy="247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7"/>
            <p:cNvSpPr>
              <a:spLocks/>
            </p:cNvSpPr>
            <p:nvPr/>
          </p:nvSpPr>
          <p:spPr bwMode="auto">
            <a:xfrm>
              <a:off x="1719263" y="2768600"/>
              <a:ext cx="423862" cy="723900"/>
            </a:xfrm>
            <a:custGeom>
              <a:avLst/>
              <a:gdLst>
                <a:gd name="T0" fmla="*/ 935 w 1168"/>
                <a:gd name="T1" fmla="*/ 36 h 1997"/>
                <a:gd name="T2" fmla="*/ 848 w 1168"/>
                <a:gd name="T3" fmla="*/ 9 h 1997"/>
                <a:gd name="T4" fmla="*/ 756 w 1168"/>
                <a:gd name="T5" fmla="*/ 25 h 1997"/>
                <a:gd name="T6" fmla="*/ 584 w 1168"/>
                <a:gd name="T7" fmla="*/ 154 h 1997"/>
                <a:gd name="T8" fmla="*/ 411 w 1168"/>
                <a:gd name="T9" fmla="*/ 25 h 1997"/>
                <a:gd name="T10" fmla="*/ 320 w 1168"/>
                <a:gd name="T11" fmla="*/ 9 h 1997"/>
                <a:gd name="T12" fmla="*/ 233 w 1168"/>
                <a:gd name="T13" fmla="*/ 36 h 1997"/>
                <a:gd name="T14" fmla="*/ 0 w 1168"/>
                <a:gd name="T15" fmla="*/ 359 h 1997"/>
                <a:gd name="T16" fmla="*/ 0 w 1168"/>
                <a:gd name="T17" fmla="*/ 878 h 1997"/>
                <a:gd name="T18" fmla="*/ 17 w 1168"/>
                <a:gd name="T19" fmla="*/ 934 h 1997"/>
                <a:gd name="T20" fmla="*/ 191 w 1168"/>
                <a:gd name="T21" fmla="*/ 1199 h 1997"/>
                <a:gd name="T22" fmla="*/ 191 w 1168"/>
                <a:gd name="T23" fmla="*/ 1895 h 1997"/>
                <a:gd name="T24" fmla="*/ 293 w 1168"/>
                <a:gd name="T25" fmla="*/ 1997 h 1997"/>
                <a:gd name="T26" fmla="*/ 874 w 1168"/>
                <a:gd name="T27" fmla="*/ 1997 h 1997"/>
                <a:gd name="T28" fmla="*/ 977 w 1168"/>
                <a:gd name="T29" fmla="*/ 1895 h 1997"/>
                <a:gd name="T30" fmla="*/ 977 w 1168"/>
                <a:gd name="T31" fmla="*/ 1199 h 1997"/>
                <a:gd name="T32" fmla="*/ 1151 w 1168"/>
                <a:gd name="T33" fmla="*/ 934 h 1997"/>
                <a:gd name="T34" fmla="*/ 1168 w 1168"/>
                <a:gd name="T35" fmla="*/ 878 h 1997"/>
                <a:gd name="T36" fmla="*/ 1168 w 1168"/>
                <a:gd name="T37" fmla="*/ 359 h 1997"/>
                <a:gd name="T38" fmla="*/ 935 w 1168"/>
                <a:gd name="T39" fmla="*/ 36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68" h="1997">
                  <a:moveTo>
                    <a:pt x="935" y="36"/>
                  </a:moveTo>
                  <a:cubicBezTo>
                    <a:pt x="934" y="36"/>
                    <a:pt x="848" y="9"/>
                    <a:pt x="848" y="9"/>
                  </a:cubicBezTo>
                  <a:cubicBezTo>
                    <a:pt x="817" y="0"/>
                    <a:pt x="783" y="6"/>
                    <a:pt x="756" y="25"/>
                  </a:cubicBezTo>
                  <a:lnTo>
                    <a:pt x="584" y="154"/>
                  </a:lnTo>
                  <a:lnTo>
                    <a:pt x="411" y="25"/>
                  </a:lnTo>
                  <a:cubicBezTo>
                    <a:pt x="385" y="6"/>
                    <a:pt x="351" y="0"/>
                    <a:pt x="320" y="9"/>
                  </a:cubicBezTo>
                  <a:cubicBezTo>
                    <a:pt x="320" y="9"/>
                    <a:pt x="233" y="36"/>
                    <a:pt x="233" y="36"/>
                  </a:cubicBezTo>
                  <a:cubicBezTo>
                    <a:pt x="93" y="83"/>
                    <a:pt x="0" y="212"/>
                    <a:pt x="0" y="359"/>
                  </a:cubicBezTo>
                  <a:lnTo>
                    <a:pt x="0" y="878"/>
                  </a:lnTo>
                  <a:cubicBezTo>
                    <a:pt x="0" y="898"/>
                    <a:pt x="6" y="917"/>
                    <a:pt x="17" y="934"/>
                  </a:cubicBezTo>
                  <a:lnTo>
                    <a:pt x="191" y="1199"/>
                  </a:lnTo>
                  <a:lnTo>
                    <a:pt x="191" y="1895"/>
                  </a:lnTo>
                  <a:cubicBezTo>
                    <a:pt x="191" y="1951"/>
                    <a:pt x="237" y="1997"/>
                    <a:pt x="293" y="1997"/>
                  </a:cubicBezTo>
                  <a:lnTo>
                    <a:pt x="874" y="1997"/>
                  </a:lnTo>
                  <a:cubicBezTo>
                    <a:pt x="931" y="1997"/>
                    <a:pt x="977" y="1951"/>
                    <a:pt x="977" y="1895"/>
                  </a:cubicBezTo>
                  <a:lnTo>
                    <a:pt x="977" y="1199"/>
                  </a:lnTo>
                  <a:lnTo>
                    <a:pt x="1151" y="934"/>
                  </a:lnTo>
                  <a:cubicBezTo>
                    <a:pt x="1162" y="917"/>
                    <a:pt x="1168" y="898"/>
                    <a:pt x="1168" y="878"/>
                  </a:cubicBezTo>
                  <a:lnTo>
                    <a:pt x="1168" y="359"/>
                  </a:lnTo>
                  <a:cubicBezTo>
                    <a:pt x="1168" y="212"/>
                    <a:pt x="1074" y="83"/>
                    <a:pt x="93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Oval 8"/>
            <p:cNvSpPr>
              <a:spLocks noChangeArrowheads="1"/>
            </p:cNvSpPr>
            <p:nvPr/>
          </p:nvSpPr>
          <p:spPr bwMode="auto">
            <a:xfrm>
              <a:off x="708025" y="2492375"/>
              <a:ext cx="249237" cy="247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9"/>
            <p:cNvSpPr>
              <a:spLocks/>
            </p:cNvSpPr>
            <p:nvPr/>
          </p:nvSpPr>
          <p:spPr bwMode="auto">
            <a:xfrm>
              <a:off x="620713" y="2768600"/>
              <a:ext cx="423862" cy="723900"/>
            </a:xfrm>
            <a:custGeom>
              <a:avLst/>
              <a:gdLst>
                <a:gd name="T0" fmla="*/ 935 w 1168"/>
                <a:gd name="T1" fmla="*/ 36 h 1997"/>
                <a:gd name="T2" fmla="*/ 848 w 1168"/>
                <a:gd name="T3" fmla="*/ 9 h 1997"/>
                <a:gd name="T4" fmla="*/ 756 w 1168"/>
                <a:gd name="T5" fmla="*/ 25 h 1997"/>
                <a:gd name="T6" fmla="*/ 584 w 1168"/>
                <a:gd name="T7" fmla="*/ 154 h 1997"/>
                <a:gd name="T8" fmla="*/ 411 w 1168"/>
                <a:gd name="T9" fmla="*/ 25 h 1997"/>
                <a:gd name="T10" fmla="*/ 320 w 1168"/>
                <a:gd name="T11" fmla="*/ 9 h 1997"/>
                <a:gd name="T12" fmla="*/ 233 w 1168"/>
                <a:gd name="T13" fmla="*/ 36 h 1997"/>
                <a:gd name="T14" fmla="*/ 0 w 1168"/>
                <a:gd name="T15" fmla="*/ 359 h 1997"/>
                <a:gd name="T16" fmla="*/ 0 w 1168"/>
                <a:gd name="T17" fmla="*/ 878 h 1997"/>
                <a:gd name="T18" fmla="*/ 17 w 1168"/>
                <a:gd name="T19" fmla="*/ 934 h 1997"/>
                <a:gd name="T20" fmla="*/ 191 w 1168"/>
                <a:gd name="T21" fmla="*/ 1199 h 1997"/>
                <a:gd name="T22" fmla="*/ 191 w 1168"/>
                <a:gd name="T23" fmla="*/ 1895 h 1997"/>
                <a:gd name="T24" fmla="*/ 293 w 1168"/>
                <a:gd name="T25" fmla="*/ 1997 h 1997"/>
                <a:gd name="T26" fmla="*/ 874 w 1168"/>
                <a:gd name="T27" fmla="*/ 1997 h 1997"/>
                <a:gd name="T28" fmla="*/ 977 w 1168"/>
                <a:gd name="T29" fmla="*/ 1895 h 1997"/>
                <a:gd name="T30" fmla="*/ 977 w 1168"/>
                <a:gd name="T31" fmla="*/ 1199 h 1997"/>
                <a:gd name="T32" fmla="*/ 1151 w 1168"/>
                <a:gd name="T33" fmla="*/ 934 h 1997"/>
                <a:gd name="T34" fmla="*/ 1168 w 1168"/>
                <a:gd name="T35" fmla="*/ 878 h 1997"/>
                <a:gd name="T36" fmla="*/ 1168 w 1168"/>
                <a:gd name="T37" fmla="*/ 359 h 1997"/>
                <a:gd name="T38" fmla="*/ 935 w 1168"/>
                <a:gd name="T39" fmla="*/ 36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68" h="1997">
                  <a:moveTo>
                    <a:pt x="935" y="36"/>
                  </a:moveTo>
                  <a:cubicBezTo>
                    <a:pt x="934" y="36"/>
                    <a:pt x="848" y="9"/>
                    <a:pt x="848" y="9"/>
                  </a:cubicBezTo>
                  <a:cubicBezTo>
                    <a:pt x="817" y="0"/>
                    <a:pt x="783" y="6"/>
                    <a:pt x="756" y="25"/>
                  </a:cubicBezTo>
                  <a:lnTo>
                    <a:pt x="584" y="154"/>
                  </a:lnTo>
                  <a:lnTo>
                    <a:pt x="411" y="25"/>
                  </a:lnTo>
                  <a:cubicBezTo>
                    <a:pt x="385" y="6"/>
                    <a:pt x="351" y="0"/>
                    <a:pt x="320" y="9"/>
                  </a:cubicBezTo>
                  <a:cubicBezTo>
                    <a:pt x="320" y="9"/>
                    <a:pt x="233" y="36"/>
                    <a:pt x="233" y="36"/>
                  </a:cubicBezTo>
                  <a:cubicBezTo>
                    <a:pt x="93" y="83"/>
                    <a:pt x="0" y="212"/>
                    <a:pt x="0" y="359"/>
                  </a:cubicBezTo>
                  <a:lnTo>
                    <a:pt x="0" y="878"/>
                  </a:lnTo>
                  <a:cubicBezTo>
                    <a:pt x="0" y="898"/>
                    <a:pt x="6" y="917"/>
                    <a:pt x="17" y="934"/>
                  </a:cubicBezTo>
                  <a:lnTo>
                    <a:pt x="191" y="1199"/>
                  </a:lnTo>
                  <a:lnTo>
                    <a:pt x="191" y="1895"/>
                  </a:lnTo>
                  <a:cubicBezTo>
                    <a:pt x="191" y="1951"/>
                    <a:pt x="237" y="1997"/>
                    <a:pt x="293" y="1997"/>
                  </a:cubicBezTo>
                  <a:lnTo>
                    <a:pt x="874" y="1997"/>
                  </a:lnTo>
                  <a:cubicBezTo>
                    <a:pt x="931" y="1997"/>
                    <a:pt x="977" y="1951"/>
                    <a:pt x="977" y="1895"/>
                  </a:cubicBezTo>
                  <a:lnTo>
                    <a:pt x="977" y="1199"/>
                  </a:lnTo>
                  <a:lnTo>
                    <a:pt x="1151" y="934"/>
                  </a:lnTo>
                  <a:cubicBezTo>
                    <a:pt x="1162" y="917"/>
                    <a:pt x="1168" y="898"/>
                    <a:pt x="1168" y="878"/>
                  </a:cubicBezTo>
                  <a:lnTo>
                    <a:pt x="1168" y="359"/>
                  </a:lnTo>
                  <a:cubicBezTo>
                    <a:pt x="1168" y="212"/>
                    <a:pt x="1074" y="83"/>
                    <a:pt x="93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Oval 10"/>
            <p:cNvSpPr>
              <a:spLocks noChangeArrowheads="1"/>
            </p:cNvSpPr>
            <p:nvPr/>
          </p:nvSpPr>
          <p:spPr bwMode="auto">
            <a:xfrm>
              <a:off x="1220788" y="2281238"/>
              <a:ext cx="322262" cy="320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1108075" y="2662238"/>
              <a:ext cx="547687" cy="992187"/>
            </a:xfrm>
            <a:custGeom>
              <a:avLst/>
              <a:gdLst>
                <a:gd name="T0" fmla="*/ 1241 w 1509"/>
                <a:gd name="T1" fmla="*/ 46 h 2739"/>
                <a:gd name="T2" fmla="*/ 1240 w 1509"/>
                <a:gd name="T3" fmla="*/ 45 h 2739"/>
                <a:gd name="T4" fmla="*/ 1114 w 1509"/>
                <a:gd name="T5" fmla="*/ 7 h 2739"/>
                <a:gd name="T6" fmla="*/ 1065 w 1509"/>
                <a:gd name="T7" fmla="*/ 31 h 2739"/>
                <a:gd name="T8" fmla="*/ 799 w 1509"/>
                <a:gd name="T9" fmla="*/ 760 h 2739"/>
                <a:gd name="T10" fmla="*/ 709 w 1509"/>
                <a:gd name="T11" fmla="*/ 760 h 2739"/>
                <a:gd name="T12" fmla="*/ 444 w 1509"/>
                <a:gd name="T13" fmla="*/ 31 h 2739"/>
                <a:gd name="T14" fmla="*/ 407 w 1509"/>
                <a:gd name="T15" fmla="*/ 5 h 2739"/>
                <a:gd name="T16" fmla="*/ 269 w 1509"/>
                <a:gd name="T17" fmla="*/ 45 h 2739"/>
                <a:gd name="T18" fmla="*/ 0 w 1509"/>
                <a:gd name="T19" fmla="*/ 418 h 2739"/>
                <a:gd name="T20" fmla="*/ 0 w 1509"/>
                <a:gd name="T21" fmla="*/ 1189 h 2739"/>
                <a:gd name="T22" fmla="*/ 6 w 1509"/>
                <a:gd name="T23" fmla="*/ 1211 h 2739"/>
                <a:gd name="T24" fmla="*/ 283 w 1509"/>
                <a:gd name="T25" fmla="*/ 1633 h 2739"/>
                <a:gd name="T26" fmla="*/ 283 w 1509"/>
                <a:gd name="T27" fmla="*/ 2700 h 2739"/>
                <a:gd name="T28" fmla="*/ 323 w 1509"/>
                <a:gd name="T29" fmla="*/ 2739 h 2739"/>
                <a:gd name="T30" fmla="*/ 1186 w 1509"/>
                <a:gd name="T31" fmla="*/ 2739 h 2739"/>
                <a:gd name="T32" fmla="*/ 1225 w 1509"/>
                <a:gd name="T33" fmla="*/ 2700 h 2739"/>
                <a:gd name="T34" fmla="*/ 1225 w 1509"/>
                <a:gd name="T35" fmla="*/ 1633 h 2739"/>
                <a:gd name="T36" fmla="*/ 1503 w 1509"/>
                <a:gd name="T37" fmla="*/ 1211 h 2739"/>
                <a:gd name="T38" fmla="*/ 1509 w 1509"/>
                <a:gd name="T39" fmla="*/ 1189 h 2739"/>
                <a:gd name="T40" fmla="*/ 1509 w 1509"/>
                <a:gd name="T41" fmla="*/ 416 h 2739"/>
                <a:gd name="T42" fmla="*/ 1241 w 1509"/>
                <a:gd name="T43" fmla="*/ 46 h 2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09" h="2739">
                  <a:moveTo>
                    <a:pt x="1241" y="46"/>
                  </a:moveTo>
                  <a:lnTo>
                    <a:pt x="1240" y="45"/>
                  </a:lnTo>
                  <a:lnTo>
                    <a:pt x="1114" y="7"/>
                  </a:lnTo>
                  <a:cubicBezTo>
                    <a:pt x="1094" y="0"/>
                    <a:pt x="1072" y="11"/>
                    <a:pt x="1065" y="31"/>
                  </a:cubicBezTo>
                  <a:lnTo>
                    <a:pt x="799" y="760"/>
                  </a:lnTo>
                  <a:cubicBezTo>
                    <a:pt x="784" y="802"/>
                    <a:pt x="725" y="802"/>
                    <a:pt x="709" y="760"/>
                  </a:cubicBezTo>
                  <a:lnTo>
                    <a:pt x="444" y="31"/>
                  </a:lnTo>
                  <a:cubicBezTo>
                    <a:pt x="438" y="15"/>
                    <a:pt x="423" y="5"/>
                    <a:pt x="407" y="5"/>
                  </a:cubicBezTo>
                  <a:cubicBezTo>
                    <a:pt x="403" y="5"/>
                    <a:pt x="269" y="45"/>
                    <a:pt x="269" y="45"/>
                  </a:cubicBezTo>
                  <a:cubicBezTo>
                    <a:pt x="108" y="99"/>
                    <a:pt x="0" y="249"/>
                    <a:pt x="0" y="418"/>
                  </a:cubicBezTo>
                  <a:lnTo>
                    <a:pt x="0" y="1189"/>
                  </a:lnTo>
                  <a:cubicBezTo>
                    <a:pt x="0" y="1197"/>
                    <a:pt x="2" y="1204"/>
                    <a:pt x="6" y="1211"/>
                  </a:cubicBezTo>
                  <a:lnTo>
                    <a:pt x="283" y="1633"/>
                  </a:lnTo>
                  <a:lnTo>
                    <a:pt x="283" y="2700"/>
                  </a:lnTo>
                  <a:cubicBezTo>
                    <a:pt x="283" y="2722"/>
                    <a:pt x="301" y="2739"/>
                    <a:pt x="323" y="2739"/>
                  </a:cubicBezTo>
                  <a:lnTo>
                    <a:pt x="1186" y="2739"/>
                  </a:lnTo>
                  <a:cubicBezTo>
                    <a:pt x="1208" y="2739"/>
                    <a:pt x="1225" y="2722"/>
                    <a:pt x="1225" y="2700"/>
                  </a:cubicBezTo>
                  <a:lnTo>
                    <a:pt x="1225" y="1633"/>
                  </a:lnTo>
                  <a:lnTo>
                    <a:pt x="1503" y="1211"/>
                  </a:lnTo>
                  <a:cubicBezTo>
                    <a:pt x="1507" y="1204"/>
                    <a:pt x="1509" y="1197"/>
                    <a:pt x="1509" y="1189"/>
                  </a:cubicBezTo>
                  <a:lnTo>
                    <a:pt x="1509" y="416"/>
                  </a:lnTo>
                  <a:cubicBezTo>
                    <a:pt x="1509" y="247"/>
                    <a:pt x="1401" y="98"/>
                    <a:pt x="1241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12"/>
            <p:cNvSpPr>
              <a:spLocks/>
            </p:cNvSpPr>
            <p:nvPr/>
          </p:nvSpPr>
          <p:spPr bwMode="auto">
            <a:xfrm>
              <a:off x="1336675" y="2667000"/>
              <a:ext cx="90487" cy="222250"/>
            </a:xfrm>
            <a:custGeom>
              <a:avLst/>
              <a:gdLst>
                <a:gd name="T0" fmla="*/ 227 w 247"/>
                <a:gd name="T1" fmla="*/ 18 h 612"/>
                <a:gd name="T2" fmla="*/ 184 w 247"/>
                <a:gd name="T3" fmla="*/ 0 h 612"/>
                <a:gd name="T4" fmla="*/ 63 w 247"/>
                <a:gd name="T5" fmla="*/ 0 h 612"/>
                <a:gd name="T6" fmla="*/ 20 w 247"/>
                <a:gd name="T7" fmla="*/ 18 h 612"/>
                <a:gd name="T8" fmla="*/ 12 w 247"/>
                <a:gd name="T9" fmla="*/ 84 h 612"/>
                <a:gd name="T10" fmla="*/ 77 w 247"/>
                <a:gd name="T11" fmla="*/ 182 h 612"/>
                <a:gd name="T12" fmla="*/ 47 w 247"/>
                <a:gd name="T13" fmla="*/ 438 h 612"/>
                <a:gd name="T14" fmla="*/ 106 w 247"/>
                <a:gd name="T15" fmla="*/ 596 h 612"/>
                <a:gd name="T16" fmla="*/ 141 w 247"/>
                <a:gd name="T17" fmla="*/ 596 h 612"/>
                <a:gd name="T18" fmla="*/ 200 w 247"/>
                <a:gd name="T19" fmla="*/ 438 h 612"/>
                <a:gd name="T20" fmla="*/ 170 w 247"/>
                <a:gd name="T21" fmla="*/ 182 h 612"/>
                <a:gd name="T22" fmla="*/ 235 w 247"/>
                <a:gd name="T23" fmla="*/ 84 h 612"/>
                <a:gd name="T24" fmla="*/ 227 w 247"/>
                <a:gd name="T25" fmla="*/ 18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612">
                  <a:moveTo>
                    <a:pt x="227" y="18"/>
                  </a:moveTo>
                  <a:cubicBezTo>
                    <a:pt x="216" y="6"/>
                    <a:pt x="200" y="0"/>
                    <a:pt x="184" y="0"/>
                  </a:cubicBezTo>
                  <a:lnTo>
                    <a:pt x="63" y="0"/>
                  </a:lnTo>
                  <a:cubicBezTo>
                    <a:pt x="47" y="0"/>
                    <a:pt x="31" y="6"/>
                    <a:pt x="20" y="18"/>
                  </a:cubicBezTo>
                  <a:cubicBezTo>
                    <a:pt x="3" y="37"/>
                    <a:pt x="0" y="63"/>
                    <a:pt x="12" y="84"/>
                  </a:cubicBezTo>
                  <a:lnTo>
                    <a:pt x="77" y="182"/>
                  </a:lnTo>
                  <a:lnTo>
                    <a:pt x="47" y="438"/>
                  </a:lnTo>
                  <a:lnTo>
                    <a:pt x="106" y="596"/>
                  </a:lnTo>
                  <a:cubicBezTo>
                    <a:pt x="112" y="612"/>
                    <a:pt x="135" y="612"/>
                    <a:pt x="141" y="596"/>
                  </a:cubicBezTo>
                  <a:lnTo>
                    <a:pt x="200" y="438"/>
                  </a:lnTo>
                  <a:lnTo>
                    <a:pt x="170" y="182"/>
                  </a:lnTo>
                  <a:lnTo>
                    <a:pt x="235" y="84"/>
                  </a:lnTo>
                  <a:cubicBezTo>
                    <a:pt x="247" y="63"/>
                    <a:pt x="244" y="37"/>
                    <a:pt x="22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3278647" y="2676841"/>
            <a:ext cx="577252" cy="419263"/>
            <a:chOff x="649288" y="4287838"/>
            <a:chExt cx="1787526" cy="1400176"/>
          </a:xfrm>
          <a:solidFill>
            <a:schemeClr val="bg1">
              <a:lumMod val="65000"/>
            </a:schemeClr>
          </a:solidFill>
        </p:grpSpPr>
        <p:sp>
          <p:nvSpPr>
            <p:cNvPr id="86" name="Oval 16"/>
            <p:cNvSpPr>
              <a:spLocks noChangeArrowheads="1"/>
            </p:cNvSpPr>
            <p:nvPr/>
          </p:nvSpPr>
          <p:spPr bwMode="auto">
            <a:xfrm>
              <a:off x="796926" y="4537076"/>
              <a:ext cx="228600" cy="2508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17"/>
            <p:cNvSpPr>
              <a:spLocks noEditPoints="1"/>
            </p:cNvSpPr>
            <p:nvPr/>
          </p:nvSpPr>
          <p:spPr bwMode="auto">
            <a:xfrm>
              <a:off x="649288" y="4797426"/>
              <a:ext cx="569913" cy="890588"/>
            </a:xfrm>
            <a:custGeom>
              <a:avLst/>
              <a:gdLst>
                <a:gd name="T0" fmla="*/ 1074 w 1577"/>
                <a:gd name="T1" fmla="*/ 1122 h 2456"/>
                <a:gd name="T2" fmla="*/ 1099 w 1577"/>
                <a:gd name="T3" fmla="*/ 314 h 2456"/>
                <a:gd name="T4" fmla="*/ 1168 w 1577"/>
                <a:gd name="T5" fmla="*/ 934 h 2456"/>
                <a:gd name="T6" fmla="*/ 1423 w 1577"/>
                <a:gd name="T7" fmla="*/ 1047 h 2456"/>
                <a:gd name="T8" fmla="*/ 1479 w 1577"/>
                <a:gd name="T9" fmla="*/ 811 h 2456"/>
                <a:gd name="T10" fmla="*/ 1349 w 1577"/>
                <a:gd name="T11" fmla="*/ 224 h 2456"/>
                <a:gd name="T12" fmla="*/ 1342 w 1577"/>
                <a:gd name="T13" fmla="*/ 194 h 2456"/>
                <a:gd name="T14" fmla="*/ 1324 w 1577"/>
                <a:gd name="T15" fmla="*/ 153 h 2456"/>
                <a:gd name="T16" fmla="*/ 1292 w 1577"/>
                <a:gd name="T17" fmla="*/ 122 h 2456"/>
                <a:gd name="T18" fmla="*/ 1266 w 1577"/>
                <a:gd name="T19" fmla="*/ 106 h 2456"/>
                <a:gd name="T20" fmla="*/ 741 w 1577"/>
                <a:gd name="T21" fmla="*/ 60 h 2456"/>
                <a:gd name="T22" fmla="*/ 824 w 1577"/>
                <a:gd name="T23" fmla="*/ 714 h 2456"/>
                <a:gd name="T24" fmla="*/ 624 w 1577"/>
                <a:gd name="T25" fmla="*/ 714 h 2456"/>
                <a:gd name="T26" fmla="*/ 708 w 1577"/>
                <a:gd name="T27" fmla="*/ 60 h 2456"/>
                <a:gd name="T28" fmla="*/ 183 w 1577"/>
                <a:gd name="T29" fmla="*/ 106 h 2456"/>
                <a:gd name="T30" fmla="*/ 156 w 1577"/>
                <a:gd name="T31" fmla="*/ 122 h 2456"/>
                <a:gd name="T32" fmla="*/ 125 w 1577"/>
                <a:gd name="T33" fmla="*/ 154 h 2456"/>
                <a:gd name="T34" fmla="*/ 106 w 1577"/>
                <a:gd name="T35" fmla="*/ 194 h 2456"/>
                <a:gd name="T36" fmla="*/ 101 w 1577"/>
                <a:gd name="T37" fmla="*/ 223 h 2456"/>
                <a:gd name="T38" fmla="*/ 132 w 1577"/>
                <a:gd name="T39" fmla="*/ 760 h 2456"/>
                <a:gd name="T40" fmla="*/ 125 w 1577"/>
                <a:gd name="T41" fmla="*/ 768 h 2456"/>
                <a:gd name="T42" fmla="*/ 0 w 1577"/>
                <a:gd name="T43" fmla="*/ 1221 h 2456"/>
                <a:gd name="T44" fmla="*/ 0 w 1577"/>
                <a:gd name="T45" fmla="*/ 2306 h 2456"/>
                <a:gd name="T46" fmla="*/ 974 w 1577"/>
                <a:gd name="T47" fmla="*/ 2431 h 2456"/>
                <a:gd name="T48" fmla="*/ 1099 w 1577"/>
                <a:gd name="T49" fmla="*/ 1433 h 2456"/>
                <a:gd name="T50" fmla="*/ 1274 w 1577"/>
                <a:gd name="T51" fmla="*/ 2314 h 2456"/>
                <a:gd name="T52" fmla="*/ 1431 w 1577"/>
                <a:gd name="T53" fmla="*/ 2456 h 2456"/>
                <a:gd name="T54" fmla="*/ 1520 w 1577"/>
                <a:gd name="T55" fmla="*/ 1327 h 2456"/>
                <a:gd name="T56" fmla="*/ 350 w 1577"/>
                <a:gd name="T57" fmla="*/ 314 h 2456"/>
                <a:gd name="T58" fmla="*/ 375 w 1577"/>
                <a:gd name="T59" fmla="*/ 657 h 2456"/>
                <a:gd name="T60" fmla="*/ 350 w 1577"/>
                <a:gd name="T61" fmla="*/ 314 h 2456"/>
                <a:gd name="T62" fmla="*/ 375 w 1577"/>
                <a:gd name="T63" fmla="*/ 1152 h 2456"/>
                <a:gd name="T64" fmla="*/ 250 w 1577"/>
                <a:gd name="T65" fmla="*/ 893 h 2456"/>
                <a:gd name="T66" fmla="*/ 375 w 1577"/>
                <a:gd name="T67" fmla="*/ 1031 h 2456"/>
                <a:gd name="T68" fmla="*/ 250 w 1577"/>
                <a:gd name="T69" fmla="*/ 2181 h 2456"/>
                <a:gd name="T70" fmla="*/ 849 w 1577"/>
                <a:gd name="T71" fmla="*/ 1520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77" h="2456">
                  <a:moveTo>
                    <a:pt x="1400" y="1188"/>
                  </a:moveTo>
                  <a:lnTo>
                    <a:pt x="1074" y="1122"/>
                  </a:lnTo>
                  <a:lnTo>
                    <a:pt x="1074" y="307"/>
                  </a:lnTo>
                  <a:cubicBezTo>
                    <a:pt x="1083" y="310"/>
                    <a:pt x="1091" y="312"/>
                    <a:pt x="1099" y="314"/>
                  </a:cubicBezTo>
                  <a:lnTo>
                    <a:pt x="1099" y="822"/>
                  </a:lnTo>
                  <a:cubicBezTo>
                    <a:pt x="1099" y="869"/>
                    <a:pt x="1126" y="913"/>
                    <a:pt x="1168" y="934"/>
                  </a:cubicBezTo>
                  <a:lnTo>
                    <a:pt x="1368" y="1034"/>
                  </a:lnTo>
                  <a:cubicBezTo>
                    <a:pt x="1385" y="1042"/>
                    <a:pt x="1405" y="1047"/>
                    <a:pt x="1423" y="1047"/>
                  </a:cubicBezTo>
                  <a:cubicBezTo>
                    <a:pt x="1469" y="1047"/>
                    <a:pt x="1513" y="1022"/>
                    <a:pt x="1535" y="978"/>
                  </a:cubicBezTo>
                  <a:cubicBezTo>
                    <a:pt x="1566" y="916"/>
                    <a:pt x="1541" y="841"/>
                    <a:pt x="1479" y="811"/>
                  </a:cubicBezTo>
                  <a:lnTo>
                    <a:pt x="1349" y="745"/>
                  </a:lnTo>
                  <a:lnTo>
                    <a:pt x="1349" y="224"/>
                  </a:lnTo>
                  <a:cubicBezTo>
                    <a:pt x="1349" y="222"/>
                    <a:pt x="1348" y="221"/>
                    <a:pt x="1348" y="220"/>
                  </a:cubicBezTo>
                  <a:cubicBezTo>
                    <a:pt x="1347" y="211"/>
                    <a:pt x="1344" y="202"/>
                    <a:pt x="1342" y="194"/>
                  </a:cubicBezTo>
                  <a:cubicBezTo>
                    <a:pt x="1341" y="187"/>
                    <a:pt x="1340" y="179"/>
                    <a:pt x="1337" y="173"/>
                  </a:cubicBezTo>
                  <a:cubicBezTo>
                    <a:pt x="1334" y="166"/>
                    <a:pt x="1328" y="160"/>
                    <a:pt x="1324" y="153"/>
                  </a:cubicBezTo>
                  <a:cubicBezTo>
                    <a:pt x="1319" y="147"/>
                    <a:pt x="1315" y="140"/>
                    <a:pt x="1310" y="134"/>
                  </a:cubicBezTo>
                  <a:cubicBezTo>
                    <a:pt x="1305" y="129"/>
                    <a:pt x="1299" y="126"/>
                    <a:pt x="1292" y="122"/>
                  </a:cubicBezTo>
                  <a:cubicBezTo>
                    <a:pt x="1285" y="117"/>
                    <a:pt x="1278" y="111"/>
                    <a:pt x="1269" y="108"/>
                  </a:cubicBezTo>
                  <a:cubicBezTo>
                    <a:pt x="1268" y="108"/>
                    <a:pt x="1267" y="107"/>
                    <a:pt x="1266" y="106"/>
                  </a:cubicBezTo>
                  <a:cubicBezTo>
                    <a:pt x="1254" y="102"/>
                    <a:pt x="1002" y="11"/>
                    <a:pt x="771" y="0"/>
                  </a:cubicBezTo>
                  <a:lnTo>
                    <a:pt x="741" y="60"/>
                  </a:lnTo>
                  <a:lnTo>
                    <a:pt x="740" y="60"/>
                  </a:lnTo>
                  <a:lnTo>
                    <a:pt x="824" y="714"/>
                  </a:lnTo>
                  <a:lnTo>
                    <a:pt x="724" y="888"/>
                  </a:lnTo>
                  <a:lnTo>
                    <a:pt x="624" y="714"/>
                  </a:lnTo>
                  <a:lnTo>
                    <a:pt x="709" y="60"/>
                  </a:lnTo>
                  <a:lnTo>
                    <a:pt x="708" y="60"/>
                  </a:lnTo>
                  <a:lnTo>
                    <a:pt x="678" y="0"/>
                  </a:lnTo>
                  <a:cubicBezTo>
                    <a:pt x="447" y="11"/>
                    <a:pt x="194" y="102"/>
                    <a:pt x="183" y="106"/>
                  </a:cubicBezTo>
                  <a:cubicBezTo>
                    <a:pt x="182" y="107"/>
                    <a:pt x="181" y="108"/>
                    <a:pt x="180" y="108"/>
                  </a:cubicBezTo>
                  <a:cubicBezTo>
                    <a:pt x="171" y="111"/>
                    <a:pt x="164" y="117"/>
                    <a:pt x="156" y="122"/>
                  </a:cubicBezTo>
                  <a:cubicBezTo>
                    <a:pt x="150" y="126"/>
                    <a:pt x="144" y="129"/>
                    <a:pt x="139" y="134"/>
                  </a:cubicBezTo>
                  <a:cubicBezTo>
                    <a:pt x="133" y="140"/>
                    <a:pt x="130" y="147"/>
                    <a:pt x="125" y="154"/>
                  </a:cubicBezTo>
                  <a:cubicBezTo>
                    <a:pt x="120" y="160"/>
                    <a:pt x="115" y="166"/>
                    <a:pt x="112" y="173"/>
                  </a:cubicBezTo>
                  <a:cubicBezTo>
                    <a:pt x="109" y="179"/>
                    <a:pt x="109" y="187"/>
                    <a:pt x="106" y="194"/>
                  </a:cubicBezTo>
                  <a:cubicBezTo>
                    <a:pt x="104" y="202"/>
                    <a:pt x="101" y="211"/>
                    <a:pt x="101" y="220"/>
                  </a:cubicBezTo>
                  <a:cubicBezTo>
                    <a:pt x="101" y="221"/>
                    <a:pt x="101" y="222"/>
                    <a:pt x="101" y="223"/>
                  </a:cubicBezTo>
                  <a:lnTo>
                    <a:pt x="100" y="676"/>
                  </a:lnTo>
                  <a:cubicBezTo>
                    <a:pt x="100" y="707"/>
                    <a:pt x="111" y="737"/>
                    <a:pt x="132" y="760"/>
                  </a:cubicBezTo>
                  <a:lnTo>
                    <a:pt x="142" y="771"/>
                  </a:lnTo>
                  <a:cubicBezTo>
                    <a:pt x="136" y="771"/>
                    <a:pt x="131" y="768"/>
                    <a:pt x="125" y="768"/>
                  </a:cubicBezTo>
                  <a:cubicBezTo>
                    <a:pt x="56" y="768"/>
                    <a:pt x="0" y="824"/>
                    <a:pt x="0" y="893"/>
                  </a:cubicBezTo>
                  <a:lnTo>
                    <a:pt x="0" y="1221"/>
                  </a:lnTo>
                  <a:lnTo>
                    <a:pt x="0" y="1321"/>
                  </a:lnTo>
                  <a:lnTo>
                    <a:pt x="0" y="2306"/>
                  </a:lnTo>
                  <a:cubicBezTo>
                    <a:pt x="0" y="2375"/>
                    <a:pt x="56" y="2431"/>
                    <a:pt x="125" y="2431"/>
                  </a:cubicBezTo>
                  <a:lnTo>
                    <a:pt x="974" y="2431"/>
                  </a:lnTo>
                  <a:cubicBezTo>
                    <a:pt x="1043" y="2431"/>
                    <a:pt x="1099" y="2375"/>
                    <a:pt x="1099" y="2306"/>
                  </a:cubicBezTo>
                  <a:lnTo>
                    <a:pt x="1099" y="1433"/>
                  </a:lnTo>
                  <a:lnTo>
                    <a:pt x="1227" y="1459"/>
                  </a:lnTo>
                  <a:lnTo>
                    <a:pt x="1274" y="2314"/>
                  </a:lnTo>
                  <a:cubicBezTo>
                    <a:pt x="1278" y="2394"/>
                    <a:pt x="1344" y="2456"/>
                    <a:pt x="1423" y="2456"/>
                  </a:cubicBezTo>
                  <a:cubicBezTo>
                    <a:pt x="1426" y="2456"/>
                    <a:pt x="1429" y="2456"/>
                    <a:pt x="1431" y="2456"/>
                  </a:cubicBezTo>
                  <a:cubicBezTo>
                    <a:pt x="1514" y="2451"/>
                    <a:pt x="1577" y="2381"/>
                    <a:pt x="1573" y="2298"/>
                  </a:cubicBezTo>
                  <a:lnTo>
                    <a:pt x="1520" y="1327"/>
                  </a:lnTo>
                  <a:cubicBezTo>
                    <a:pt x="1516" y="1258"/>
                    <a:pt x="1467" y="1202"/>
                    <a:pt x="1400" y="1188"/>
                  </a:cubicBezTo>
                  <a:close/>
                  <a:moveTo>
                    <a:pt x="350" y="314"/>
                  </a:moveTo>
                  <a:cubicBezTo>
                    <a:pt x="358" y="312"/>
                    <a:pt x="366" y="310"/>
                    <a:pt x="375" y="307"/>
                  </a:cubicBezTo>
                  <a:lnTo>
                    <a:pt x="375" y="657"/>
                  </a:lnTo>
                  <a:lnTo>
                    <a:pt x="349" y="629"/>
                  </a:lnTo>
                  <a:lnTo>
                    <a:pt x="350" y="314"/>
                  </a:lnTo>
                  <a:close/>
                  <a:moveTo>
                    <a:pt x="375" y="1031"/>
                  </a:moveTo>
                  <a:lnTo>
                    <a:pt x="375" y="1152"/>
                  </a:lnTo>
                  <a:lnTo>
                    <a:pt x="250" y="1122"/>
                  </a:lnTo>
                  <a:lnTo>
                    <a:pt x="250" y="893"/>
                  </a:lnTo>
                  <a:cubicBezTo>
                    <a:pt x="250" y="892"/>
                    <a:pt x="249" y="891"/>
                    <a:pt x="249" y="890"/>
                  </a:cubicBezTo>
                  <a:lnTo>
                    <a:pt x="375" y="1031"/>
                  </a:lnTo>
                  <a:close/>
                  <a:moveTo>
                    <a:pt x="849" y="2181"/>
                  </a:moveTo>
                  <a:lnTo>
                    <a:pt x="250" y="2181"/>
                  </a:lnTo>
                  <a:lnTo>
                    <a:pt x="250" y="1379"/>
                  </a:lnTo>
                  <a:lnTo>
                    <a:pt x="849" y="1520"/>
                  </a:lnTo>
                  <a:lnTo>
                    <a:pt x="849" y="2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Oval 18"/>
            <p:cNvSpPr>
              <a:spLocks noChangeArrowheads="1"/>
            </p:cNvSpPr>
            <p:nvPr/>
          </p:nvSpPr>
          <p:spPr bwMode="auto">
            <a:xfrm>
              <a:off x="2060576" y="4537076"/>
              <a:ext cx="228600" cy="2508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19"/>
            <p:cNvSpPr>
              <a:spLocks noEditPoints="1"/>
            </p:cNvSpPr>
            <p:nvPr/>
          </p:nvSpPr>
          <p:spPr bwMode="auto">
            <a:xfrm>
              <a:off x="1866901" y="4797426"/>
              <a:ext cx="569913" cy="890588"/>
            </a:xfrm>
            <a:custGeom>
              <a:avLst/>
              <a:gdLst>
                <a:gd name="T0" fmla="*/ 1435 w 1577"/>
                <a:gd name="T1" fmla="*/ 771 h 2455"/>
                <a:gd name="T2" fmla="*/ 1477 w 1577"/>
                <a:gd name="T3" fmla="*/ 676 h 2455"/>
                <a:gd name="T4" fmla="*/ 1476 w 1577"/>
                <a:gd name="T5" fmla="*/ 220 h 2455"/>
                <a:gd name="T6" fmla="*/ 1465 w 1577"/>
                <a:gd name="T7" fmla="*/ 173 h 2455"/>
                <a:gd name="T8" fmla="*/ 1438 w 1577"/>
                <a:gd name="T9" fmla="*/ 134 h 2455"/>
                <a:gd name="T10" fmla="*/ 1397 w 1577"/>
                <a:gd name="T11" fmla="*/ 108 h 2455"/>
                <a:gd name="T12" fmla="*/ 899 w 1577"/>
                <a:gd name="T13" fmla="*/ 0 h 2455"/>
                <a:gd name="T14" fmla="*/ 868 w 1577"/>
                <a:gd name="T15" fmla="*/ 59 h 2455"/>
                <a:gd name="T16" fmla="*/ 852 w 1577"/>
                <a:gd name="T17" fmla="*/ 888 h 2455"/>
                <a:gd name="T18" fmla="*/ 837 w 1577"/>
                <a:gd name="T19" fmla="*/ 59 h 2455"/>
                <a:gd name="T20" fmla="*/ 806 w 1577"/>
                <a:gd name="T21" fmla="*/ 0 h 2455"/>
                <a:gd name="T22" fmla="*/ 308 w 1577"/>
                <a:gd name="T23" fmla="*/ 108 h 2455"/>
                <a:gd name="T24" fmla="*/ 267 w 1577"/>
                <a:gd name="T25" fmla="*/ 134 h 2455"/>
                <a:gd name="T26" fmla="*/ 240 w 1577"/>
                <a:gd name="T27" fmla="*/ 173 h 2455"/>
                <a:gd name="T28" fmla="*/ 229 w 1577"/>
                <a:gd name="T29" fmla="*/ 220 h 2455"/>
                <a:gd name="T30" fmla="*/ 228 w 1577"/>
                <a:gd name="T31" fmla="*/ 745 h 2455"/>
                <a:gd name="T32" fmla="*/ 42 w 1577"/>
                <a:gd name="T33" fmla="*/ 978 h 2455"/>
                <a:gd name="T34" fmla="*/ 209 w 1577"/>
                <a:gd name="T35" fmla="*/ 1033 h 2455"/>
                <a:gd name="T36" fmla="*/ 478 w 1577"/>
                <a:gd name="T37" fmla="*/ 822 h 2455"/>
                <a:gd name="T38" fmla="*/ 503 w 1577"/>
                <a:gd name="T39" fmla="*/ 307 h 2455"/>
                <a:gd name="T40" fmla="*/ 177 w 1577"/>
                <a:gd name="T41" fmla="*/ 1188 h 2455"/>
                <a:gd name="T42" fmla="*/ 4 w 1577"/>
                <a:gd name="T43" fmla="*/ 2297 h 2455"/>
                <a:gd name="T44" fmla="*/ 154 w 1577"/>
                <a:gd name="T45" fmla="*/ 2455 h 2455"/>
                <a:gd name="T46" fmla="*/ 350 w 1577"/>
                <a:gd name="T47" fmla="*/ 1459 h 2455"/>
                <a:gd name="T48" fmla="*/ 478 w 1577"/>
                <a:gd name="T49" fmla="*/ 2305 h 2455"/>
                <a:gd name="T50" fmla="*/ 1452 w 1577"/>
                <a:gd name="T51" fmla="*/ 2430 h 2455"/>
                <a:gd name="T52" fmla="*/ 1577 w 1577"/>
                <a:gd name="T53" fmla="*/ 1321 h 2455"/>
                <a:gd name="T54" fmla="*/ 1577 w 1577"/>
                <a:gd name="T55" fmla="*/ 892 h 2455"/>
                <a:gd name="T56" fmla="*/ 1202 w 1577"/>
                <a:gd name="T57" fmla="*/ 307 h 2455"/>
                <a:gd name="T58" fmla="*/ 1227 w 1577"/>
                <a:gd name="T59" fmla="*/ 629 h 2455"/>
                <a:gd name="T60" fmla="*/ 1202 w 1577"/>
                <a:gd name="T61" fmla="*/ 307 h 2455"/>
                <a:gd name="T62" fmla="*/ 727 w 1577"/>
                <a:gd name="T63" fmla="*/ 2181 h 2455"/>
                <a:gd name="T64" fmla="*/ 1327 w 1577"/>
                <a:gd name="T65" fmla="*/ 1379 h 2455"/>
                <a:gd name="T66" fmla="*/ 1327 w 1577"/>
                <a:gd name="T67" fmla="*/ 893 h 2455"/>
                <a:gd name="T68" fmla="*/ 1202 w 1577"/>
                <a:gd name="T69" fmla="*/ 1152 h 2455"/>
                <a:gd name="T70" fmla="*/ 1328 w 1577"/>
                <a:gd name="T71" fmla="*/ 890 h 2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77" h="2455">
                  <a:moveTo>
                    <a:pt x="1452" y="768"/>
                  </a:moveTo>
                  <a:cubicBezTo>
                    <a:pt x="1446" y="768"/>
                    <a:pt x="1440" y="771"/>
                    <a:pt x="1435" y="771"/>
                  </a:cubicBezTo>
                  <a:lnTo>
                    <a:pt x="1445" y="760"/>
                  </a:lnTo>
                  <a:cubicBezTo>
                    <a:pt x="1466" y="737"/>
                    <a:pt x="1477" y="707"/>
                    <a:pt x="1477" y="676"/>
                  </a:cubicBezTo>
                  <a:lnTo>
                    <a:pt x="1476" y="223"/>
                  </a:lnTo>
                  <a:cubicBezTo>
                    <a:pt x="1476" y="222"/>
                    <a:pt x="1476" y="221"/>
                    <a:pt x="1476" y="220"/>
                  </a:cubicBezTo>
                  <a:cubicBezTo>
                    <a:pt x="1475" y="211"/>
                    <a:pt x="1473" y="202"/>
                    <a:pt x="1470" y="193"/>
                  </a:cubicBezTo>
                  <a:cubicBezTo>
                    <a:pt x="1469" y="186"/>
                    <a:pt x="1468" y="179"/>
                    <a:pt x="1465" y="173"/>
                  </a:cubicBezTo>
                  <a:cubicBezTo>
                    <a:pt x="1462" y="165"/>
                    <a:pt x="1457" y="160"/>
                    <a:pt x="1452" y="153"/>
                  </a:cubicBezTo>
                  <a:cubicBezTo>
                    <a:pt x="1447" y="147"/>
                    <a:pt x="1444" y="139"/>
                    <a:pt x="1438" y="134"/>
                  </a:cubicBezTo>
                  <a:cubicBezTo>
                    <a:pt x="1433" y="129"/>
                    <a:pt x="1426" y="126"/>
                    <a:pt x="1421" y="122"/>
                  </a:cubicBezTo>
                  <a:cubicBezTo>
                    <a:pt x="1413" y="117"/>
                    <a:pt x="1406" y="111"/>
                    <a:pt x="1397" y="108"/>
                  </a:cubicBezTo>
                  <a:cubicBezTo>
                    <a:pt x="1396" y="107"/>
                    <a:pt x="1395" y="106"/>
                    <a:pt x="1394" y="106"/>
                  </a:cubicBezTo>
                  <a:cubicBezTo>
                    <a:pt x="1382" y="102"/>
                    <a:pt x="1130" y="11"/>
                    <a:pt x="899" y="0"/>
                  </a:cubicBezTo>
                  <a:lnTo>
                    <a:pt x="869" y="59"/>
                  </a:lnTo>
                  <a:lnTo>
                    <a:pt x="868" y="59"/>
                  </a:lnTo>
                  <a:lnTo>
                    <a:pt x="952" y="714"/>
                  </a:lnTo>
                  <a:lnTo>
                    <a:pt x="852" y="888"/>
                  </a:lnTo>
                  <a:lnTo>
                    <a:pt x="753" y="714"/>
                  </a:lnTo>
                  <a:lnTo>
                    <a:pt x="837" y="59"/>
                  </a:lnTo>
                  <a:lnTo>
                    <a:pt x="836" y="59"/>
                  </a:lnTo>
                  <a:lnTo>
                    <a:pt x="806" y="0"/>
                  </a:lnTo>
                  <a:cubicBezTo>
                    <a:pt x="575" y="11"/>
                    <a:pt x="322" y="102"/>
                    <a:pt x="311" y="106"/>
                  </a:cubicBezTo>
                  <a:cubicBezTo>
                    <a:pt x="310" y="106"/>
                    <a:pt x="309" y="107"/>
                    <a:pt x="308" y="108"/>
                  </a:cubicBezTo>
                  <a:cubicBezTo>
                    <a:pt x="299" y="111"/>
                    <a:pt x="292" y="117"/>
                    <a:pt x="284" y="122"/>
                  </a:cubicBezTo>
                  <a:cubicBezTo>
                    <a:pt x="279" y="126"/>
                    <a:pt x="272" y="129"/>
                    <a:pt x="267" y="134"/>
                  </a:cubicBezTo>
                  <a:cubicBezTo>
                    <a:pt x="261" y="139"/>
                    <a:pt x="257" y="147"/>
                    <a:pt x="253" y="153"/>
                  </a:cubicBezTo>
                  <a:cubicBezTo>
                    <a:pt x="249" y="160"/>
                    <a:pt x="243" y="166"/>
                    <a:pt x="240" y="173"/>
                  </a:cubicBezTo>
                  <a:cubicBezTo>
                    <a:pt x="237" y="179"/>
                    <a:pt x="236" y="187"/>
                    <a:pt x="235" y="193"/>
                  </a:cubicBezTo>
                  <a:cubicBezTo>
                    <a:pt x="232" y="202"/>
                    <a:pt x="229" y="211"/>
                    <a:pt x="229" y="220"/>
                  </a:cubicBezTo>
                  <a:cubicBezTo>
                    <a:pt x="229" y="221"/>
                    <a:pt x="228" y="222"/>
                    <a:pt x="228" y="223"/>
                  </a:cubicBezTo>
                  <a:lnTo>
                    <a:pt x="228" y="745"/>
                  </a:lnTo>
                  <a:lnTo>
                    <a:pt x="98" y="810"/>
                  </a:lnTo>
                  <a:cubicBezTo>
                    <a:pt x="36" y="841"/>
                    <a:pt x="11" y="916"/>
                    <a:pt x="42" y="978"/>
                  </a:cubicBezTo>
                  <a:cubicBezTo>
                    <a:pt x="64" y="1021"/>
                    <a:pt x="108" y="1047"/>
                    <a:pt x="154" y="1047"/>
                  </a:cubicBezTo>
                  <a:cubicBezTo>
                    <a:pt x="173" y="1047"/>
                    <a:pt x="191" y="1042"/>
                    <a:pt x="209" y="1033"/>
                  </a:cubicBezTo>
                  <a:lnTo>
                    <a:pt x="409" y="934"/>
                  </a:lnTo>
                  <a:cubicBezTo>
                    <a:pt x="451" y="913"/>
                    <a:pt x="478" y="869"/>
                    <a:pt x="478" y="822"/>
                  </a:cubicBezTo>
                  <a:lnTo>
                    <a:pt x="478" y="314"/>
                  </a:lnTo>
                  <a:cubicBezTo>
                    <a:pt x="486" y="312"/>
                    <a:pt x="494" y="310"/>
                    <a:pt x="503" y="307"/>
                  </a:cubicBezTo>
                  <a:lnTo>
                    <a:pt x="503" y="1122"/>
                  </a:lnTo>
                  <a:lnTo>
                    <a:pt x="177" y="1188"/>
                  </a:lnTo>
                  <a:cubicBezTo>
                    <a:pt x="110" y="1201"/>
                    <a:pt x="61" y="1258"/>
                    <a:pt x="57" y="1326"/>
                  </a:cubicBezTo>
                  <a:lnTo>
                    <a:pt x="4" y="2297"/>
                  </a:lnTo>
                  <a:cubicBezTo>
                    <a:pt x="0" y="2380"/>
                    <a:pt x="63" y="2450"/>
                    <a:pt x="146" y="2455"/>
                  </a:cubicBezTo>
                  <a:cubicBezTo>
                    <a:pt x="149" y="2455"/>
                    <a:pt x="151" y="2455"/>
                    <a:pt x="154" y="2455"/>
                  </a:cubicBezTo>
                  <a:cubicBezTo>
                    <a:pt x="233" y="2455"/>
                    <a:pt x="299" y="2394"/>
                    <a:pt x="303" y="2314"/>
                  </a:cubicBezTo>
                  <a:lnTo>
                    <a:pt x="350" y="1459"/>
                  </a:lnTo>
                  <a:lnTo>
                    <a:pt x="478" y="1433"/>
                  </a:lnTo>
                  <a:lnTo>
                    <a:pt x="478" y="2305"/>
                  </a:lnTo>
                  <a:cubicBezTo>
                    <a:pt x="478" y="2374"/>
                    <a:pt x="534" y="2430"/>
                    <a:pt x="603" y="2430"/>
                  </a:cubicBezTo>
                  <a:lnTo>
                    <a:pt x="1452" y="2430"/>
                  </a:lnTo>
                  <a:cubicBezTo>
                    <a:pt x="1521" y="2430"/>
                    <a:pt x="1577" y="2374"/>
                    <a:pt x="1577" y="2305"/>
                  </a:cubicBezTo>
                  <a:lnTo>
                    <a:pt x="1577" y="1321"/>
                  </a:lnTo>
                  <a:lnTo>
                    <a:pt x="1577" y="1221"/>
                  </a:lnTo>
                  <a:lnTo>
                    <a:pt x="1577" y="892"/>
                  </a:lnTo>
                  <a:cubicBezTo>
                    <a:pt x="1577" y="824"/>
                    <a:pt x="1521" y="768"/>
                    <a:pt x="1452" y="768"/>
                  </a:cubicBezTo>
                  <a:close/>
                  <a:moveTo>
                    <a:pt x="1202" y="307"/>
                  </a:moveTo>
                  <a:cubicBezTo>
                    <a:pt x="1211" y="310"/>
                    <a:pt x="1219" y="312"/>
                    <a:pt x="1227" y="315"/>
                  </a:cubicBezTo>
                  <a:lnTo>
                    <a:pt x="1227" y="629"/>
                  </a:lnTo>
                  <a:lnTo>
                    <a:pt x="1202" y="657"/>
                  </a:lnTo>
                  <a:lnTo>
                    <a:pt x="1202" y="307"/>
                  </a:lnTo>
                  <a:close/>
                  <a:moveTo>
                    <a:pt x="1327" y="2181"/>
                  </a:moveTo>
                  <a:lnTo>
                    <a:pt x="727" y="2181"/>
                  </a:lnTo>
                  <a:lnTo>
                    <a:pt x="727" y="1520"/>
                  </a:lnTo>
                  <a:lnTo>
                    <a:pt x="1327" y="1379"/>
                  </a:lnTo>
                  <a:lnTo>
                    <a:pt x="1327" y="2181"/>
                  </a:lnTo>
                  <a:close/>
                  <a:moveTo>
                    <a:pt x="1327" y="893"/>
                  </a:moveTo>
                  <a:lnTo>
                    <a:pt x="1327" y="1122"/>
                  </a:lnTo>
                  <a:lnTo>
                    <a:pt x="1202" y="1152"/>
                  </a:lnTo>
                  <a:lnTo>
                    <a:pt x="1202" y="1031"/>
                  </a:lnTo>
                  <a:lnTo>
                    <a:pt x="1328" y="890"/>
                  </a:lnTo>
                  <a:cubicBezTo>
                    <a:pt x="1328" y="891"/>
                    <a:pt x="1327" y="892"/>
                    <a:pt x="1327" y="8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20"/>
            <p:cNvSpPr>
              <a:spLocks/>
            </p:cNvSpPr>
            <p:nvPr/>
          </p:nvSpPr>
          <p:spPr bwMode="auto">
            <a:xfrm>
              <a:off x="1290638" y="5060951"/>
              <a:ext cx="504825" cy="617538"/>
            </a:xfrm>
            <a:custGeom>
              <a:avLst/>
              <a:gdLst>
                <a:gd name="T0" fmla="*/ 1247 w 1397"/>
                <a:gd name="T1" fmla="*/ 0 h 1704"/>
                <a:gd name="T2" fmla="*/ 149 w 1397"/>
                <a:gd name="T3" fmla="*/ 0 h 1704"/>
                <a:gd name="T4" fmla="*/ 0 w 1397"/>
                <a:gd name="T5" fmla="*/ 150 h 1704"/>
                <a:gd name="T6" fmla="*/ 149 w 1397"/>
                <a:gd name="T7" fmla="*/ 300 h 1704"/>
                <a:gd name="T8" fmla="*/ 177 w 1397"/>
                <a:gd name="T9" fmla="*/ 300 h 1704"/>
                <a:gd name="T10" fmla="*/ 177 w 1397"/>
                <a:gd name="T11" fmla="*/ 1579 h 1704"/>
                <a:gd name="T12" fmla="*/ 302 w 1397"/>
                <a:gd name="T13" fmla="*/ 1704 h 1704"/>
                <a:gd name="T14" fmla="*/ 1094 w 1397"/>
                <a:gd name="T15" fmla="*/ 1704 h 1704"/>
                <a:gd name="T16" fmla="*/ 1220 w 1397"/>
                <a:gd name="T17" fmla="*/ 1579 h 1704"/>
                <a:gd name="T18" fmla="*/ 1220 w 1397"/>
                <a:gd name="T19" fmla="*/ 300 h 1704"/>
                <a:gd name="T20" fmla="*/ 1247 w 1397"/>
                <a:gd name="T21" fmla="*/ 300 h 1704"/>
                <a:gd name="T22" fmla="*/ 1397 w 1397"/>
                <a:gd name="T23" fmla="*/ 150 h 1704"/>
                <a:gd name="T24" fmla="*/ 1247 w 1397"/>
                <a:gd name="T25" fmla="*/ 0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7" h="1704">
                  <a:moveTo>
                    <a:pt x="1247" y="0"/>
                  </a:moveTo>
                  <a:lnTo>
                    <a:pt x="149" y="0"/>
                  </a:lnTo>
                  <a:cubicBezTo>
                    <a:pt x="66" y="0"/>
                    <a:pt x="0" y="67"/>
                    <a:pt x="0" y="150"/>
                  </a:cubicBezTo>
                  <a:cubicBezTo>
                    <a:pt x="0" y="233"/>
                    <a:pt x="66" y="300"/>
                    <a:pt x="149" y="300"/>
                  </a:cubicBezTo>
                  <a:lnTo>
                    <a:pt x="177" y="300"/>
                  </a:lnTo>
                  <a:lnTo>
                    <a:pt x="177" y="1579"/>
                  </a:lnTo>
                  <a:cubicBezTo>
                    <a:pt x="177" y="1648"/>
                    <a:pt x="233" y="1704"/>
                    <a:pt x="302" y="1704"/>
                  </a:cubicBezTo>
                  <a:lnTo>
                    <a:pt x="1094" y="1704"/>
                  </a:lnTo>
                  <a:cubicBezTo>
                    <a:pt x="1164" y="1704"/>
                    <a:pt x="1220" y="1648"/>
                    <a:pt x="1220" y="1579"/>
                  </a:cubicBezTo>
                  <a:lnTo>
                    <a:pt x="1220" y="300"/>
                  </a:lnTo>
                  <a:lnTo>
                    <a:pt x="1247" y="300"/>
                  </a:lnTo>
                  <a:cubicBezTo>
                    <a:pt x="1330" y="300"/>
                    <a:pt x="1397" y="233"/>
                    <a:pt x="1397" y="150"/>
                  </a:cubicBezTo>
                  <a:cubicBezTo>
                    <a:pt x="1397" y="67"/>
                    <a:pt x="1330" y="0"/>
                    <a:pt x="12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21"/>
            <p:cNvSpPr>
              <a:spLocks noEditPoints="1"/>
            </p:cNvSpPr>
            <p:nvPr/>
          </p:nvSpPr>
          <p:spPr bwMode="auto">
            <a:xfrm>
              <a:off x="1196976" y="4287838"/>
              <a:ext cx="692150" cy="471488"/>
            </a:xfrm>
            <a:custGeom>
              <a:avLst/>
              <a:gdLst>
                <a:gd name="T0" fmla="*/ 1920 w 1920"/>
                <a:gd name="T1" fmla="*/ 963 h 1301"/>
                <a:gd name="T2" fmla="*/ 1920 w 1920"/>
                <a:gd name="T3" fmla="*/ 513 h 1301"/>
                <a:gd name="T4" fmla="*/ 1812 w 1920"/>
                <a:gd name="T5" fmla="*/ 404 h 1301"/>
                <a:gd name="T6" fmla="*/ 1311 w 1920"/>
                <a:gd name="T7" fmla="*/ 404 h 1301"/>
                <a:gd name="T8" fmla="*/ 1311 w 1920"/>
                <a:gd name="T9" fmla="*/ 143 h 1301"/>
                <a:gd name="T10" fmla="*/ 1168 w 1920"/>
                <a:gd name="T11" fmla="*/ 0 h 1301"/>
                <a:gd name="T12" fmla="*/ 143 w 1920"/>
                <a:gd name="T13" fmla="*/ 0 h 1301"/>
                <a:gd name="T14" fmla="*/ 0 w 1920"/>
                <a:gd name="T15" fmla="*/ 143 h 1301"/>
                <a:gd name="T16" fmla="*/ 0 w 1920"/>
                <a:gd name="T17" fmla="*/ 733 h 1301"/>
                <a:gd name="T18" fmla="*/ 143 w 1920"/>
                <a:gd name="T19" fmla="*/ 875 h 1301"/>
                <a:gd name="T20" fmla="*/ 213 w 1920"/>
                <a:gd name="T21" fmla="*/ 875 h 1301"/>
                <a:gd name="T22" fmla="*/ 14 w 1920"/>
                <a:gd name="T23" fmla="*/ 1177 h 1301"/>
                <a:gd name="T24" fmla="*/ 580 w 1920"/>
                <a:gd name="T25" fmla="*/ 875 h 1301"/>
                <a:gd name="T26" fmla="*/ 921 w 1920"/>
                <a:gd name="T27" fmla="*/ 875 h 1301"/>
                <a:gd name="T28" fmla="*/ 921 w 1920"/>
                <a:gd name="T29" fmla="*/ 963 h 1301"/>
                <a:gd name="T30" fmla="*/ 1030 w 1920"/>
                <a:gd name="T31" fmla="*/ 1072 h 1301"/>
                <a:gd name="T32" fmla="*/ 1478 w 1920"/>
                <a:gd name="T33" fmla="*/ 1072 h 1301"/>
                <a:gd name="T34" fmla="*/ 1910 w 1920"/>
                <a:gd name="T35" fmla="*/ 1301 h 1301"/>
                <a:gd name="T36" fmla="*/ 1758 w 1920"/>
                <a:gd name="T37" fmla="*/ 1072 h 1301"/>
                <a:gd name="T38" fmla="*/ 1812 w 1920"/>
                <a:gd name="T39" fmla="*/ 1072 h 1301"/>
                <a:gd name="T40" fmla="*/ 1920 w 1920"/>
                <a:gd name="T41" fmla="*/ 963 h 1301"/>
                <a:gd name="T42" fmla="*/ 581 w 1920"/>
                <a:gd name="T43" fmla="*/ 767 h 1301"/>
                <a:gd name="T44" fmla="*/ 465 w 1920"/>
                <a:gd name="T45" fmla="*/ 651 h 1301"/>
                <a:gd name="T46" fmla="*/ 581 w 1920"/>
                <a:gd name="T47" fmla="*/ 535 h 1301"/>
                <a:gd name="T48" fmla="*/ 697 w 1920"/>
                <a:gd name="T49" fmla="*/ 651 h 1301"/>
                <a:gd name="T50" fmla="*/ 581 w 1920"/>
                <a:gd name="T51" fmla="*/ 767 h 1301"/>
                <a:gd name="T52" fmla="*/ 960 w 1920"/>
                <a:gd name="T53" fmla="*/ 767 h 1301"/>
                <a:gd name="T54" fmla="*/ 844 w 1920"/>
                <a:gd name="T55" fmla="*/ 651 h 1301"/>
                <a:gd name="T56" fmla="*/ 960 w 1920"/>
                <a:gd name="T57" fmla="*/ 535 h 1301"/>
                <a:gd name="T58" fmla="*/ 1076 w 1920"/>
                <a:gd name="T59" fmla="*/ 651 h 1301"/>
                <a:gd name="T60" fmla="*/ 960 w 1920"/>
                <a:gd name="T61" fmla="*/ 767 h 1301"/>
                <a:gd name="T62" fmla="*/ 1339 w 1920"/>
                <a:gd name="T63" fmla="*/ 767 h 1301"/>
                <a:gd name="T64" fmla="*/ 1223 w 1920"/>
                <a:gd name="T65" fmla="*/ 651 h 1301"/>
                <a:gd name="T66" fmla="*/ 1339 w 1920"/>
                <a:gd name="T67" fmla="*/ 535 h 1301"/>
                <a:gd name="T68" fmla="*/ 1455 w 1920"/>
                <a:gd name="T69" fmla="*/ 651 h 1301"/>
                <a:gd name="T70" fmla="*/ 1339 w 1920"/>
                <a:gd name="T71" fmla="*/ 767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20" h="1301">
                  <a:moveTo>
                    <a:pt x="1920" y="963"/>
                  </a:moveTo>
                  <a:lnTo>
                    <a:pt x="1920" y="513"/>
                  </a:lnTo>
                  <a:cubicBezTo>
                    <a:pt x="1920" y="453"/>
                    <a:pt x="1871" y="404"/>
                    <a:pt x="1812" y="404"/>
                  </a:cubicBezTo>
                  <a:lnTo>
                    <a:pt x="1311" y="404"/>
                  </a:lnTo>
                  <a:lnTo>
                    <a:pt x="1311" y="143"/>
                  </a:lnTo>
                  <a:cubicBezTo>
                    <a:pt x="1311" y="64"/>
                    <a:pt x="1246" y="0"/>
                    <a:pt x="1168" y="0"/>
                  </a:cubicBez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lnTo>
                    <a:pt x="0" y="733"/>
                  </a:lnTo>
                  <a:cubicBezTo>
                    <a:pt x="0" y="811"/>
                    <a:pt x="64" y="875"/>
                    <a:pt x="143" y="875"/>
                  </a:cubicBezTo>
                  <a:lnTo>
                    <a:pt x="213" y="875"/>
                  </a:lnTo>
                  <a:lnTo>
                    <a:pt x="14" y="1177"/>
                  </a:lnTo>
                  <a:lnTo>
                    <a:pt x="580" y="875"/>
                  </a:lnTo>
                  <a:lnTo>
                    <a:pt x="921" y="875"/>
                  </a:lnTo>
                  <a:lnTo>
                    <a:pt x="921" y="963"/>
                  </a:lnTo>
                  <a:cubicBezTo>
                    <a:pt x="921" y="1023"/>
                    <a:pt x="970" y="1072"/>
                    <a:pt x="1030" y="1072"/>
                  </a:cubicBezTo>
                  <a:lnTo>
                    <a:pt x="1478" y="1072"/>
                  </a:lnTo>
                  <a:lnTo>
                    <a:pt x="1910" y="1301"/>
                  </a:lnTo>
                  <a:lnTo>
                    <a:pt x="1758" y="1072"/>
                  </a:lnTo>
                  <a:lnTo>
                    <a:pt x="1812" y="1072"/>
                  </a:lnTo>
                  <a:cubicBezTo>
                    <a:pt x="1871" y="1072"/>
                    <a:pt x="1920" y="1023"/>
                    <a:pt x="1920" y="963"/>
                  </a:cubicBezTo>
                  <a:close/>
                  <a:moveTo>
                    <a:pt x="581" y="767"/>
                  </a:moveTo>
                  <a:cubicBezTo>
                    <a:pt x="517" y="767"/>
                    <a:pt x="465" y="715"/>
                    <a:pt x="465" y="651"/>
                  </a:cubicBezTo>
                  <a:cubicBezTo>
                    <a:pt x="465" y="587"/>
                    <a:pt x="517" y="535"/>
                    <a:pt x="581" y="535"/>
                  </a:cubicBezTo>
                  <a:cubicBezTo>
                    <a:pt x="645" y="535"/>
                    <a:pt x="697" y="587"/>
                    <a:pt x="697" y="651"/>
                  </a:cubicBezTo>
                  <a:cubicBezTo>
                    <a:pt x="697" y="715"/>
                    <a:pt x="645" y="767"/>
                    <a:pt x="581" y="767"/>
                  </a:cubicBezTo>
                  <a:close/>
                  <a:moveTo>
                    <a:pt x="960" y="767"/>
                  </a:moveTo>
                  <a:cubicBezTo>
                    <a:pt x="896" y="767"/>
                    <a:pt x="844" y="715"/>
                    <a:pt x="844" y="651"/>
                  </a:cubicBezTo>
                  <a:cubicBezTo>
                    <a:pt x="844" y="587"/>
                    <a:pt x="896" y="535"/>
                    <a:pt x="960" y="535"/>
                  </a:cubicBezTo>
                  <a:cubicBezTo>
                    <a:pt x="1024" y="535"/>
                    <a:pt x="1076" y="587"/>
                    <a:pt x="1076" y="651"/>
                  </a:cubicBezTo>
                  <a:cubicBezTo>
                    <a:pt x="1076" y="715"/>
                    <a:pt x="1024" y="767"/>
                    <a:pt x="960" y="767"/>
                  </a:cubicBezTo>
                  <a:close/>
                  <a:moveTo>
                    <a:pt x="1339" y="767"/>
                  </a:moveTo>
                  <a:cubicBezTo>
                    <a:pt x="1275" y="767"/>
                    <a:pt x="1223" y="715"/>
                    <a:pt x="1223" y="651"/>
                  </a:cubicBezTo>
                  <a:cubicBezTo>
                    <a:pt x="1223" y="587"/>
                    <a:pt x="1275" y="535"/>
                    <a:pt x="1339" y="535"/>
                  </a:cubicBezTo>
                  <a:cubicBezTo>
                    <a:pt x="1403" y="535"/>
                    <a:pt x="1455" y="587"/>
                    <a:pt x="1455" y="651"/>
                  </a:cubicBezTo>
                  <a:cubicBezTo>
                    <a:pt x="1455" y="715"/>
                    <a:pt x="1403" y="767"/>
                    <a:pt x="1339" y="7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3973519" y="2668812"/>
            <a:ext cx="80100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Ата - аналардың білім беру ұйымының әкімшілігімен өзара іс – қимылы </a:t>
            </a:r>
            <a:r>
              <a:rPr lang="kk-KZ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-білім беру ұйымының сайттарында  «сұрақ-жауап» форматында.</a:t>
            </a:r>
            <a:endParaRPr lang="kk-KZ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51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Прямоугольник 79"/>
          <p:cNvSpPr/>
          <p:nvPr/>
        </p:nvSpPr>
        <p:spPr>
          <a:xfrm>
            <a:off x="0" y="204183"/>
            <a:ext cx="12192000" cy="9062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Прямоугольник 81"/>
          <p:cNvSpPr/>
          <p:nvPr/>
        </p:nvSpPr>
        <p:spPr>
          <a:xfrm>
            <a:off x="-13224" y="424834"/>
            <a:ext cx="5359665" cy="437630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Прямоугольник 82"/>
          <p:cNvSpPr/>
          <p:nvPr/>
        </p:nvSpPr>
        <p:spPr>
          <a:xfrm>
            <a:off x="-13224" y="442599"/>
            <a:ext cx="56586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700" b="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ЖОБА ТИІМДІЛІГІНІҢ КРИТЕРИЙЛЕРІ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1668512" y="6477300"/>
            <a:ext cx="382588" cy="268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16</a:t>
            </a:r>
            <a:endParaRPr lang="ru-RU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4" name="Picture 10">
            <a:extLst>
              <a:ext uri="{FF2B5EF4-FFF2-40B4-BE49-F238E27FC236}">
                <a16:creationId xmlns="" xmlns:a16="http://schemas.microsoft.com/office/drawing/2014/main" id="{715F540A-4299-4865-BBD7-98254F622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0000" flipH="1">
            <a:off x="6638085" y="1519465"/>
            <a:ext cx="640080" cy="6400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11">
            <a:extLst>
              <a:ext uri="{FF2B5EF4-FFF2-40B4-BE49-F238E27FC236}">
                <a16:creationId xmlns="" xmlns:a16="http://schemas.microsoft.com/office/drawing/2014/main" id="{F0322EB9-AED5-45A2-B440-0F981F52C0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01756" flipH="1">
            <a:off x="9164838" y="3140412"/>
            <a:ext cx="640080" cy="6400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12">
            <a:extLst>
              <a:ext uri="{FF2B5EF4-FFF2-40B4-BE49-F238E27FC236}">
                <a16:creationId xmlns="" xmlns:a16="http://schemas.microsoft.com/office/drawing/2014/main" id="{94972EB4-A13B-49B0-A934-95E1DD031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32396" flipH="1" flipV="1">
            <a:off x="6603309" y="4573805"/>
            <a:ext cx="900367" cy="9003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Freeform: Shape 17">
            <a:extLst>
              <a:ext uri="{FF2B5EF4-FFF2-40B4-BE49-F238E27FC236}">
                <a16:creationId xmlns="" xmlns:a16="http://schemas.microsoft.com/office/drawing/2014/main" id="{94CAA057-D5CD-48B4-ACF7-71C321A9E9D3}"/>
              </a:ext>
            </a:extLst>
          </p:cNvPr>
          <p:cNvSpPr/>
          <p:nvPr/>
        </p:nvSpPr>
        <p:spPr>
          <a:xfrm rot="16200000">
            <a:off x="1219531" y="465380"/>
            <a:ext cx="1463042" cy="3902104"/>
          </a:xfrm>
          <a:custGeom>
            <a:avLst/>
            <a:gdLst>
              <a:gd name="connsiteX0" fmla="*/ 1463042 w 1463042"/>
              <a:gd name="connsiteY0" fmla="*/ 930213 h 3902104"/>
              <a:gd name="connsiteX1" fmla="*/ 1463042 w 1463042"/>
              <a:gd name="connsiteY1" fmla="*/ 1951042 h 3902104"/>
              <a:gd name="connsiteX2" fmla="*/ 1463042 w 1463042"/>
              <a:gd name="connsiteY2" fmla="*/ 2195487 h 3902104"/>
              <a:gd name="connsiteX3" fmla="*/ 1463040 w 1463042"/>
              <a:gd name="connsiteY3" fmla="*/ 2195487 h 3902104"/>
              <a:gd name="connsiteX4" fmla="*/ 1463040 w 1463042"/>
              <a:gd name="connsiteY4" fmla="*/ 2198991 h 3902104"/>
              <a:gd name="connsiteX5" fmla="*/ 1463042 w 1463042"/>
              <a:gd name="connsiteY5" fmla="*/ 2199030 h 3902104"/>
              <a:gd name="connsiteX6" fmla="*/ 1463040 w 1463042"/>
              <a:gd name="connsiteY6" fmla="*/ 2199069 h 3902104"/>
              <a:gd name="connsiteX7" fmla="*/ 1463040 w 1463042"/>
              <a:gd name="connsiteY7" fmla="*/ 2922596 h 3902104"/>
              <a:gd name="connsiteX8" fmla="*/ 1463040 w 1463042"/>
              <a:gd name="connsiteY8" fmla="*/ 3167041 h 3902104"/>
              <a:gd name="connsiteX9" fmla="*/ 1462861 w 1463042"/>
              <a:gd name="connsiteY9" fmla="*/ 3167041 h 3902104"/>
              <a:gd name="connsiteX10" fmla="*/ 1463040 w 1463042"/>
              <a:gd name="connsiteY10" fmla="*/ 3170584 h 3902104"/>
              <a:gd name="connsiteX11" fmla="*/ 731520 w 1463042"/>
              <a:gd name="connsiteY11" fmla="*/ 3902104 h 3902104"/>
              <a:gd name="connsiteX12" fmla="*/ 0 w 1463042"/>
              <a:gd name="connsiteY12" fmla="*/ 3170584 h 3902104"/>
              <a:gd name="connsiteX13" fmla="*/ 179 w 1463042"/>
              <a:gd name="connsiteY13" fmla="*/ 3167041 h 3902104"/>
              <a:gd name="connsiteX14" fmla="*/ 0 w 1463042"/>
              <a:gd name="connsiteY14" fmla="*/ 3167041 h 3902104"/>
              <a:gd name="connsiteX15" fmla="*/ 0 w 1463042"/>
              <a:gd name="connsiteY15" fmla="*/ 3030319 h 3902104"/>
              <a:gd name="connsiteX16" fmla="*/ 0 w 1463042"/>
              <a:gd name="connsiteY16" fmla="*/ 1901767 h 3902104"/>
              <a:gd name="connsiteX17" fmla="*/ 0 w 1463042"/>
              <a:gd name="connsiteY17" fmla="*/ 971554 h 3902104"/>
              <a:gd name="connsiteX18" fmla="*/ 2 w 1463042"/>
              <a:gd name="connsiteY18" fmla="*/ 971554 h 3902104"/>
              <a:gd name="connsiteX19" fmla="*/ 2 w 1463042"/>
              <a:gd name="connsiteY19" fmla="*/ 930213 h 3902104"/>
              <a:gd name="connsiteX20" fmla="*/ 2 w 1463042"/>
              <a:gd name="connsiteY20" fmla="*/ 0 h 3902104"/>
              <a:gd name="connsiteX21" fmla="*/ 1461925 w 1463042"/>
              <a:gd name="connsiteY21" fmla="*/ 0 h 3902104"/>
              <a:gd name="connsiteX22" fmla="*/ 1461925 w 1463042"/>
              <a:gd name="connsiteY22" fmla="*/ 930213 h 390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63042" h="3902104">
                <a:moveTo>
                  <a:pt x="1463042" y="930213"/>
                </a:moveTo>
                <a:lnTo>
                  <a:pt x="1463042" y="1951042"/>
                </a:lnTo>
                <a:lnTo>
                  <a:pt x="1463042" y="2195487"/>
                </a:lnTo>
                <a:lnTo>
                  <a:pt x="1463040" y="2195487"/>
                </a:lnTo>
                <a:lnTo>
                  <a:pt x="1463040" y="2198991"/>
                </a:lnTo>
                <a:lnTo>
                  <a:pt x="1463042" y="2199030"/>
                </a:lnTo>
                <a:lnTo>
                  <a:pt x="1463040" y="2199069"/>
                </a:lnTo>
                <a:lnTo>
                  <a:pt x="1463040" y="2922596"/>
                </a:lnTo>
                <a:lnTo>
                  <a:pt x="1463040" y="3167041"/>
                </a:lnTo>
                <a:lnTo>
                  <a:pt x="1462861" y="3167041"/>
                </a:lnTo>
                <a:lnTo>
                  <a:pt x="1463040" y="3170584"/>
                </a:lnTo>
                <a:cubicBezTo>
                  <a:pt x="1463040" y="3574591"/>
                  <a:pt x="1135527" y="3902104"/>
                  <a:pt x="731520" y="3902104"/>
                </a:cubicBezTo>
                <a:cubicBezTo>
                  <a:pt x="327513" y="3902104"/>
                  <a:pt x="0" y="3574591"/>
                  <a:pt x="0" y="3170584"/>
                </a:cubicBezTo>
                <a:lnTo>
                  <a:pt x="179" y="3167041"/>
                </a:lnTo>
                <a:lnTo>
                  <a:pt x="0" y="3167041"/>
                </a:lnTo>
                <a:lnTo>
                  <a:pt x="0" y="3030319"/>
                </a:lnTo>
                <a:lnTo>
                  <a:pt x="0" y="1901767"/>
                </a:lnTo>
                <a:lnTo>
                  <a:pt x="0" y="971554"/>
                </a:lnTo>
                <a:lnTo>
                  <a:pt x="2" y="971554"/>
                </a:lnTo>
                <a:lnTo>
                  <a:pt x="2" y="930213"/>
                </a:lnTo>
                <a:lnTo>
                  <a:pt x="2" y="0"/>
                </a:lnTo>
                <a:lnTo>
                  <a:pt x="1461925" y="0"/>
                </a:lnTo>
                <a:lnTo>
                  <a:pt x="1461925" y="930213"/>
                </a:lnTo>
                <a:close/>
              </a:path>
            </a:pathLst>
          </a:custGeom>
          <a:solidFill>
            <a:srgbClr val="FE4A1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26382E3-ACA9-46A1-A63A-5D170FA2AD90}"/>
              </a:ext>
            </a:extLst>
          </p:cNvPr>
          <p:cNvSpPr txBox="1"/>
          <p:nvPr/>
        </p:nvSpPr>
        <p:spPr>
          <a:xfrm>
            <a:off x="9608585" y="3739859"/>
            <a:ext cx="2173801" cy="220060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kk-KZ" sz="13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Жобамен жұмыс істеу тиімділігінің өлшемі білім беру ұйымына деген оң көзқарастың қалыптастырылуы, білім алушылардың, ата-аналар мен педагогтердің қанағаттану деңгейімен айқындалатын оны қабылдаудың беделі болып табылады </a:t>
            </a:r>
            <a:endParaRPr lang="kk-KZ" sz="13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09B0BC8-9856-4301-8DB5-5B3389C2EEF7}"/>
              </a:ext>
            </a:extLst>
          </p:cNvPr>
          <p:cNvSpPr txBox="1"/>
          <p:nvPr/>
        </p:nvSpPr>
        <p:spPr>
          <a:xfrm>
            <a:off x="3932004" y="6150960"/>
            <a:ext cx="2548977" cy="40011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kk-KZ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Ата-аналар қоғамының іс-шараларға қатысу пайызы</a:t>
            </a:r>
            <a:endParaRPr lang="kk-KZ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2" name="Group 2">
            <a:extLst>
              <a:ext uri="{FF2B5EF4-FFF2-40B4-BE49-F238E27FC236}">
                <a16:creationId xmlns="" xmlns:a16="http://schemas.microsoft.com/office/drawing/2014/main" id="{AF001389-9469-4EA2-B657-15987A3B5F62}"/>
              </a:ext>
            </a:extLst>
          </p:cNvPr>
          <p:cNvGrpSpPr/>
          <p:nvPr/>
        </p:nvGrpSpPr>
        <p:grpSpPr>
          <a:xfrm>
            <a:off x="4990624" y="1451190"/>
            <a:ext cx="1645922" cy="1645920"/>
            <a:chOff x="7121551" y="1783080"/>
            <a:chExt cx="1645922" cy="1645920"/>
          </a:xfrm>
          <a:solidFill>
            <a:srgbClr val="7030A0"/>
          </a:solidFill>
        </p:grpSpPr>
        <p:sp>
          <p:nvSpPr>
            <p:cNvPr id="53" name="Freeform 20">
              <a:extLst>
                <a:ext uri="{FF2B5EF4-FFF2-40B4-BE49-F238E27FC236}">
                  <a16:creationId xmlns="" xmlns:a16="http://schemas.microsoft.com/office/drawing/2014/main" id="{FC5AF00A-D014-4D6D-9E3E-89A1AF43E1B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21551" y="1783080"/>
              <a:ext cx="1645922" cy="1645920"/>
            </a:xfrm>
            <a:custGeom>
              <a:avLst/>
              <a:gdLst>
                <a:gd name="connsiteX0" fmla="*/ 1124074 w 1583637"/>
                <a:gd name="connsiteY0" fmla="*/ 252493 h 1583637"/>
                <a:gd name="connsiteX1" fmla="*/ 1247256 w 1583637"/>
                <a:gd name="connsiteY1" fmla="*/ 149126 h 1583637"/>
                <a:gd name="connsiteX2" fmla="*/ 1345663 w 1583637"/>
                <a:gd name="connsiteY2" fmla="*/ 231701 h 1583637"/>
                <a:gd name="connsiteX3" fmla="*/ 1265256 w 1583637"/>
                <a:gd name="connsiteY3" fmla="*/ 370961 h 1583637"/>
                <a:gd name="connsiteX4" fmla="*/ 1393012 w 1583637"/>
                <a:gd name="connsiteY4" fmla="*/ 592241 h 1583637"/>
                <a:gd name="connsiteX5" fmla="*/ 1553818 w 1583637"/>
                <a:gd name="connsiteY5" fmla="*/ 592237 h 1583637"/>
                <a:gd name="connsiteX6" fmla="*/ 1576125 w 1583637"/>
                <a:gd name="connsiteY6" fmla="*/ 718748 h 1583637"/>
                <a:gd name="connsiteX7" fmla="*/ 1425015 w 1583637"/>
                <a:gd name="connsiteY7" fmla="*/ 773743 h 1583637"/>
                <a:gd name="connsiteX8" fmla="*/ 1380646 w 1583637"/>
                <a:gd name="connsiteY8" fmla="*/ 1025372 h 1583637"/>
                <a:gd name="connsiteX9" fmla="*/ 1503833 w 1583637"/>
                <a:gd name="connsiteY9" fmla="*/ 1128733 h 1583637"/>
                <a:gd name="connsiteX10" fmla="*/ 1439602 w 1583637"/>
                <a:gd name="connsiteY10" fmla="*/ 1239984 h 1583637"/>
                <a:gd name="connsiteX11" fmla="*/ 1288495 w 1583637"/>
                <a:gd name="connsiteY11" fmla="*/ 1184982 h 1583637"/>
                <a:gd name="connsiteX12" fmla="*/ 1092761 w 1583637"/>
                <a:gd name="connsiteY12" fmla="*/ 1349222 h 1583637"/>
                <a:gd name="connsiteX13" fmla="*/ 1120689 w 1583637"/>
                <a:gd name="connsiteY13" fmla="*/ 1507584 h 1583637"/>
                <a:gd name="connsiteX14" fmla="*/ 999974 w 1583637"/>
                <a:gd name="connsiteY14" fmla="*/ 1551521 h 1583637"/>
                <a:gd name="connsiteX15" fmla="*/ 919574 w 1583637"/>
                <a:gd name="connsiteY15" fmla="*/ 1412257 h 1583637"/>
                <a:gd name="connsiteX16" fmla="*/ 664062 w 1583637"/>
                <a:gd name="connsiteY16" fmla="*/ 1412257 h 1583637"/>
                <a:gd name="connsiteX17" fmla="*/ 583663 w 1583637"/>
                <a:gd name="connsiteY17" fmla="*/ 1551521 h 1583637"/>
                <a:gd name="connsiteX18" fmla="*/ 462948 w 1583637"/>
                <a:gd name="connsiteY18" fmla="*/ 1507584 h 1583637"/>
                <a:gd name="connsiteX19" fmla="*/ 490876 w 1583637"/>
                <a:gd name="connsiteY19" fmla="*/ 1349222 h 1583637"/>
                <a:gd name="connsiteX20" fmla="*/ 295142 w 1583637"/>
                <a:gd name="connsiteY20" fmla="*/ 1184981 h 1583637"/>
                <a:gd name="connsiteX21" fmla="*/ 144035 w 1583637"/>
                <a:gd name="connsiteY21" fmla="*/ 1239984 h 1583637"/>
                <a:gd name="connsiteX22" fmla="*/ 79804 w 1583637"/>
                <a:gd name="connsiteY22" fmla="*/ 1128733 h 1583637"/>
                <a:gd name="connsiteX23" fmla="*/ 202991 w 1583637"/>
                <a:gd name="connsiteY23" fmla="*/ 1025372 h 1583637"/>
                <a:gd name="connsiteX24" fmla="*/ 158622 w 1583637"/>
                <a:gd name="connsiteY24" fmla="*/ 773743 h 1583637"/>
                <a:gd name="connsiteX25" fmla="*/ 7512 w 1583637"/>
                <a:gd name="connsiteY25" fmla="*/ 718748 h 1583637"/>
                <a:gd name="connsiteX26" fmla="*/ 29819 w 1583637"/>
                <a:gd name="connsiteY26" fmla="*/ 592237 h 1583637"/>
                <a:gd name="connsiteX27" fmla="*/ 190625 w 1583637"/>
                <a:gd name="connsiteY27" fmla="*/ 592241 h 1583637"/>
                <a:gd name="connsiteX28" fmla="*/ 318381 w 1583637"/>
                <a:gd name="connsiteY28" fmla="*/ 370961 h 1583637"/>
                <a:gd name="connsiteX29" fmla="*/ 237974 w 1583637"/>
                <a:gd name="connsiteY29" fmla="*/ 231701 h 1583637"/>
                <a:gd name="connsiteX30" fmla="*/ 336381 w 1583637"/>
                <a:gd name="connsiteY30" fmla="*/ 149126 h 1583637"/>
                <a:gd name="connsiteX31" fmla="*/ 459563 w 1583637"/>
                <a:gd name="connsiteY31" fmla="*/ 252493 h 1583637"/>
                <a:gd name="connsiteX32" fmla="*/ 699666 w 1583637"/>
                <a:gd name="connsiteY32" fmla="*/ 165103 h 1583637"/>
                <a:gd name="connsiteX33" fmla="*/ 727586 w 1583637"/>
                <a:gd name="connsiteY33" fmla="*/ 6739 h 1583637"/>
                <a:gd name="connsiteX34" fmla="*/ 856051 w 1583637"/>
                <a:gd name="connsiteY34" fmla="*/ 6739 h 1583637"/>
                <a:gd name="connsiteX35" fmla="*/ 883970 w 1583637"/>
                <a:gd name="connsiteY35" fmla="*/ 165102 h 1583637"/>
                <a:gd name="connsiteX36" fmla="*/ 1124073 w 1583637"/>
                <a:gd name="connsiteY36" fmla="*/ 252493 h 1583637"/>
                <a:gd name="connsiteX37" fmla="*/ 1124074 w 1583637"/>
                <a:gd name="connsiteY37" fmla="*/ 252493 h 158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3637" h="1583637">
                  <a:moveTo>
                    <a:pt x="1124074" y="252493"/>
                  </a:moveTo>
                  <a:lnTo>
                    <a:pt x="1247256" y="149126"/>
                  </a:lnTo>
                  <a:lnTo>
                    <a:pt x="1345663" y="231701"/>
                  </a:lnTo>
                  <a:lnTo>
                    <a:pt x="1265256" y="370961"/>
                  </a:lnTo>
                  <a:cubicBezTo>
                    <a:pt x="1322430" y="435278"/>
                    <a:pt x="1365899" y="510569"/>
                    <a:pt x="1393012" y="592241"/>
                  </a:cubicBezTo>
                  <a:lnTo>
                    <a:pt x="1553818" y="592237"/>
                  </a:lnTo>
                  <a:lnTo>
                    <a:pt x="1576125" y="718748"/>
                  </a:lnTo>
                  <a:lnTo>
                    <a:pt x="1425015" y="773743"/>
                  </a:lnTo>
                  <a:cubicBezTo>
                    <a:pt x="1427471" y="859762"/>
                    <a:pt x="1412374" y="945380"/>
                    <a:pt x="1380646" y="1025372"/>
                  </a:cubicBezTo>
                  <a:lnTo>
                    <a:pt x="1503833" y="1128733"/>
                  </a:lnTo>
                  <a:lnTo>
                    <a:pt x="1439602" y="1239984"/>
                  </a:lnTo>
                  <a:lnTo>
                    <a:pt x="1288495" y="1184982"/>
                  </a:lnTo>
                  <a:cubicBezTo>
                    <a:pt x="1235084" y="1252456"/>
                    <a:pt x="1168484" y="1308339"/>
                    <a:pt x="1092761" y="1349222"/>
                  </a:cubicBezTo>
                  <a:lnTo>
                    <a:pt x="1120689" y="1507584"/>
                  </a:lnTo>
                  <a:lnTo>
                    <a:pt x="999974" y="1551521"/>
                  </a:lnTo>
                  <a:lnTo>
                    <a:pt x="919574" y="1412257"/>
                  </a:lnTo>
                  <a:cubicBezTo>
                    <a:pt x="835287" y="1429613"/>
                    <a:pt x="748348" y="1429613"/>
                    <a:pt x="664062" y="1412257"/>
                  </a:cubicBezTo>
                  <a:lnTo>
                    <a:pt x="583663" y="1551521"/>
                  </a:lnTo>
                  <a:lnTo>
                    <a:pt x="462948" y="1507584"/>
                  </a:lnTo>
                  <a:lnTo>
                    <a:pt x="490876" y="1349222"/>
                  </a:lnTo>
                  <a:cubicBezTo>
                    <a:pt x="415153" y="1308339"/>
                    <a:pt x="348553" y="1252455"/>
                    <a:pt x="295142" y="1184981"/>
                  </a:cubicBezTo>
                  <a:lnTo>
                    <a:pt x="144035" y="1239984"/>
                  </a:lnTo>
                  <a:lnTo>
                    <a:pt x="79804" y="1128733"/>
                  </a:lnTo>
                  <a:lnTo>
                    <a:pt x="202991" y="1025372"/>
                  </a:lnTo>
                  <a:cubicBezTo>
                    <a:pt x="171263" y="945380"/>
                    <a:pt x="156166" y="859762"/>
                    <a:pt x="158622" y="773743"/>
                  </a:cubicBezTo>
                  <a:lnTo>
                    <a:pt x="7512" y="718748"/>
                  </a:lnTo>
                  <a:lnTo>
                    <a:pt x="29819" y="592237"/>
                  </a:lnTo>
                  <a:lnTo>
                    <a:pt x="190625" y="592241"/>
                  </a:lnTo>
                  <a:cubicBezTo>
                    <a:pt x="217738" y="510569"/>
                    <a:pt x="261208" y="435277"/>
                    <a:pt x="318381" y="370961"/>
                  </a:cubicBezTo>
                  <a:lnTo>
                    <a:pt x="237974" y="231701"/>
                  </a:lnTo>
                  <a:lnTo>
                    <a:pt x="336381" y="149126"/>
                  </a:lnTo>
                  <a:lnTo>
                    <a:pt x="459563" y="252493"/>
                  </a:lnTo>
                  <a:cubicBezTo>
                    <a:pt x="532831" y="207356"/>
                    <a:pt x="614527" y="177621"/>
                    <a:pt x="699666" y="165103"/>
                  </a:cubicBezTo>
                  <a:lnTo>
                    <a:pt x="727586" y="6739"/>
                  </a:lnTo>
                  <a:lnTo>
                    <a:pt x="856051" y="6739"/>
                  </a:lnTo>
                  <a:lnTo>
                    <a:pt x="883970" y="165102"/>
                  </a:lnTo>
                  <a:cubicBezTo>
                    <a:pt x="969110" y="177621"/>
                    <a:pt x="1050806" y="207356"/>
                    <a:pt x="1124073" y="252493"/>
                  </a:cubicBezTo>
                  <a:lnTo>
                    <a:pt x="1124074" y="252493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5308" tIns="731520" rIns="475308" bIns="582340" numCol="1" spcCol="1270" anchor="ctr" anchorCtr="0">
              <a:noAutofit/>
            </a:bodyPr>
            <a:lstStyle/>
            <a:p>
              <a:pPr algn="ctr" defTabSz="177795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29CE22F5-30D9-48EA-874A-0A9444B72C02}"/>
                </a:ext>
              </a:extLst>
            </p:cNvPr>
            <p:cNvSpPr txBox="1"/>
            <p:nvPr/>
          </p:nvSpPr>
          <p:spPr>
            <a:xfrm>
              <a:off x="7443131" y="2215941"/>
              <a:ext cx="1003600" cy="73866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48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04</a:t>
              </a:r>
              <a:endParaRPr 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1" name="Group 3">
            <a:extLst>
              <a:ext uri="{FF2B5EF4-FFF2-40B4-BE49-F238E27FC236}">
                <a16:creationId xmlns="" xmlns:a16="http://schemas.microsoft.com/office/drawing/2014/main" id="{3F3D27FD-9E56-4760-B09F-0E44CC0BB364}"/>
              </a:ext>
            </a:extLst>
          </p:cNvPr>
          <p:cNvGrpSpPr/>
          <p:nvPr/>
        </p:nvGrpSpPr>
        <p:grpSpPr>
          <a:xfrm>
            <a:off x="6993695" y="2885733"/>
            <a:ext cx="2377442" cy="2377440"/>
            <a:chOff x="7578752" y="3216758"/>
            <a:chExt cx="2377442" cy="2377440"/>
          </a:xfrm>
        </p:grpSpPr>
        <p:sp>
          <p:nvSpPr>
            <p:cNvPr id="84" name="Freeform 20">
              <a:extLst>
                <a:ext uri="{FF2B5EF4-FFF2-40B4-BE49-F238E27FC236}">
                  <a16:creationId xmlns="" xmlns:a16="http://schemas.microsoft.com/office/drawing/2014/main" id="{92CF79D2-6DEF-4375-80AE-C4ADCA3C0992}"/>
                </a:ext>
              </a:extLst>
            </p:cNvPr>
            <p:cNvSpPr>
              <a:spLocks noChangeAspect="1"/>
            </p:cNvSpPr>
            <p:nvPr/>
          </p:nvSpPr>
          <p:spPr>
            <a:xfrm rot="21264444" flipH="1">
              <a:off x="7578752" y="3216758"/>
              <a:ext cx="2377442" cy="2377440"/>
            </a:xfrm>
            <a:custGeom>
              <a:avLst/>
              <a:gdLst>
                <a:gd name="connsiteX0" fmla="*/ 1124074 w 1583637"/>
                <a:gd name="connsiteY0" fmla="*/ 252493 h 1583637"/>
                <a:gd name="connsiteX1" fmla="*/ 1247256 w 1583637"/>
                <a:gd name="connsiteY1" fmla="*/ 149126 h 1583637"/>
                <a:gd name="connsiteX2" fmla="*/ 1345663 w 1583637"/>
                <a:gd name="connsiteY2" fmla="*/ 231701 h 1583637"/>
                <a:gd name="connsiteX3" fmla="*/ 1265256 w 1583637"/>
                <a:gd name="connsiteY3" fmla="*/ 370961 h 1583637"/>
                <a:gd name="connsiteX4" fmla="*/ 1393012 w 1583637"/>
                <a:gd name="connsiteY4" fmla="*/ 592241 h 1583637"/>
                <a:gd name="connsiteX5" fmla="*/ 1553818 w 1583637"/>
                <a:gd name="connsiteY5" fmla="*/ 592237 h 1583637"/>
                <a:gd name="connsiteX6" fmla="*/ 1576125 w 1583637"/>
                <a:gd name="connsiteY6" fmla="*/ 718748 h 1583637"/>
                <a:gd name="connsiteX7" fmla="*/ 1425015 w 1583637"/>
                <a:gd name="connsiteY7" fmla="*/ 773743 h 1583637"/>
                <a:gd name="connsiteX8" fmla="*/ 1380646 w 1583637"/>
                <a:gd name="connsiteY8" fmla="*/ 1025372 h 1583637"/>
                <a:gd name="connsiteX9" fmla="*/ 1503833 w 1583637"/>
                <a:gd name="connsiteY9" fmla="*/ 1128733 h 1583637"/>
                <a:gd name="connsiteX10" fmla="*/ 1439602 w 1583637"/>
                <a:gd name="connsiteY10" fmla="*/ 1239984 h 1583637"/>
                <a:gd name="connsiteX11" fmla="*/ 1288495 w 1583637"/>
                <a:gd name="connsiteY11" fmla="*/ 1184982 h 1583637"/>
                <a:gd name="connsiteX12" fmla="*/ 1092761 w 1583637"/>
                <a:gd name="connsiteY12" fmla="*/ 1349222 h 1583637"/>
                <a:gd name="connsiteX13" fmla="*/ 1120689 w 1583637"/>
                <a:gd name="connsiteY13" fmla="*/ 1507584 h 1583637"/>
                <a:gd name="connsiteX14" fmla="*/ 999974 w 1583637"/>
                <a:gd name="connsiteY14" fmla="*/ 1551521 h 1583637"/>
                <a:gd name="connsiteX15" fmla="*/ 919574 w 1583637"/>
                <a:gd name="connsiteY15" fmla="*/ 1412257 h 1583637"/>
                <a:gd name="connsiteX16" fmla="*/ 664062 w 1583637"/>
                <a:gd name="connsiteY16" fmla="*/ 1412257 h 1583637"/>
                <a:gd name="connsiteX17" fmla="*/ 583663 w 1583637"/>
                <a:gd name="connsiteY17" fmla="*/ 1551521 h 1583637"/>
                <a:gd name="connsiteX18" fmla="*/ 462948 w 1583637"/>
                <a:gd name="connsiteY18" fmla="*/ 1507584 h 1583637"/>
                <a:gd name="connsiteX19" fmla="*/ 490876 w 1583637"/>
                <a:gd name="connsiteY19" fmla="*/ 1349222 h 1583637"/>
                <a:gd name="connsiteX20" fmla="*/ 295142 w 1583637"/>
                <a:gd name="connsiteY20" fmla="*/ 1184981 h 1583637"/>
                <a:gd name="connsiteX21" fmla="*/ 144035 w 1583637"/>
                <a:gd name="connsiteY21" fmla="*/ 1239984 h 1583637"/>
                <a:gd name="connsiteX22" fmla="*/ 79804 w 1583637"/>
                <a:gd name="connsiteY22" fmla="*/ 1128733 h 1583637"/>
                <a:gd name="connsiteX23" fmla="*/ 202991 w 1583637"/>
                <a:gd name="connsiteY23" fmla="*/ 1025372 h 1583637"/>
                <a:gd name="connsiteX24" fmla="*/ 158622 w 1583637"/>
                <a:gd name="connsiteY24" fmla="*/ 773743 h 1583637"/>
                <a:gd name="connsiteX25" fmla="*/ 7512 w 1583637"/>
                <a:gd name="connsiteY25" fmla="*/ 718748 h 1583637"/>
                <a:gd name="connsiteX26" fmla="*/ 29819 w 1583637"/>
                <a:gd name="connsiteY26" fmla="*/ 592237 h 1583637"/>
                <a:gd name="connsiteX27" fmla="*/ 190625 w 1583637"/>
                <a:gd name="connsiteY27" fmla="*/ 592241 h 1583637"/>
                <a:gd name="connsiteX28" fmla="*/ 318381 w 1583637"/>
                <a:gd name="connsiteY28" fmla="*/ 370961 h 1583637"/>
                <a:gd name="connsiteX29" fmla="*/ 237974 w 1583637"/>
                <a:gd name="connsiteY29" fmla="*/ 231701 h 1583637"/>
                <a:gd name="connsiteX30" fmla="*/ 336381 w 1583637"/>
                <a:gd name="connsiteY30" fmla="*/ 149126 h 1583637"/>
                <a:gd name="connsiteX31" fmla="*/ 459563 w 1583637"/>
                <a:gd name="connsiteY31" fmla="*/ 252493 h 1583637"/>
                <a:gd name="connsiteX32" fmla="*/ 699666 w 1583637"/>
                <a:gd name="connsiteY32" fmla="*/ 165103 h 1583637"/>
                <a:gd name="connsiteX33" fmla="*/ 727586 w 1583637"/>
                <a:gd name="connsiteY33" fmla="*/ 6739 h 1583637"/>
                <a:gd name="connsiteX34" fmla="*/ 856051 w 1583637"/>
                <a:gd name="connsiteY34" fmla="*/ 6739 h 1583637"/>
                <a:gd name="connsiteX35" fmla="*/ 883970 w 1583637"/>
                <a:gd name="connsiteY35" fmla="*/ 165102 h 1583637"/>
                <a:gd name="connsiteX36" fmla="*/ 1124073 w 1583637"/>
                <a:gd name="connsiteY36" fmla="*/ 252493 h 1583637"/>
                <a:gd name="connsiteX37" fmla="*/ 1124074 w 1583637"/>
                <a:gd name="connsiteY37" fmla="*/ 252493 h 158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3637" h="1583637">
                  <a:moveTo>
                    <a:pt x="1124074" y="252493"/>
                  </a:moveTo>
                  <a:lnTo>
                    <a:pt x="1247256" y="149126"/>
                  </a:lnTo>
                  <a:lnTo>
                    <a:pt x="1345663" y="231701"/>
                  </a:lnTo>
                  <a:lnTo>
                    <a:pt x="1265256" y="370961"/>
                  </a:lnTo>
                  <a:cubicBezTo>
                    <a:pt x="1322430" y="435278"/>
                    <a:pt x="1365899" y="510569"/>
                    <a:pt x="1393012" y="592241"/>
                  </a:cubicBezTo>
                  <a:lnTo>
                    <a:pt x="1553818" y="592237"/>
                  </a:lnTo>
                  <a:lnTo>
                    <a:pt x="1576125" y="718748"/>
                  </a:lnTo>
                  <a:lnTo>
                    <a:pt x="1425015" y="773743"/>
                  </a:lnTo>
                  <a:cubicBezTo>
                    <a:pt x="1427471" y="859762"/>
                    <a:pt x="1412374" y="945380"/>
                    <a:pt x="1380646" y="1025372"/>
                  </a:cubicBezTo>
                  <a:lnTo>
                    <a:pt x="1503833" y="1128733"/>
                  </a:lnTo>
                  <a:lnTo>
                    <a:pt x="1439602" y="1239984"/>
                  </a:lnTo>
                  <a:lnTo>
                    <a:pt x="1288495" y="1184982"/>
                  </a:lnTo>
                  <a:cubicBezTo>
                    <a:pt x="1235084" y="1252456"/>
                    <a:pt x="1168484" y="1308339"/>
                    <a:pt x="1092761" y="1349222"/>
                  </a:cubicBezTo>
                  <a:lnTo>
                    <a:pt x="1120689" y="1507584"/>
                  </a:lnTo>
                  <a:lnTo>
                    <a:pt x="999974" y="1551521"/>
                  </a:lnTo>
                  <a:lnTo>
                    <a:pt x="919574" y="1412257"/>
                  </a:lnTo>
                  <a:cubicBezTo>
                    <a:pt x="835287" y="1429613"/>
                    <a:pt x="748348" y="1429613"/>
                    <a:pt x="664062" y="1412257"/>
                  </a:cubicBezTo>
                  <a:lnTo>
                    <a:pt x="583663" y="1551521"/>
                  </a:lnTo>
                  <a:lnTo>
                    <a:pt x="462948" y="1507584"/>
                  </a:lnTo>
                  <a:lnTo>
                    <a:pt x="490876" y="1349222"/>
                  </a:lnTo>
                  <a:cubicBezTo>
                    <a:pt x="415153" y="1308339"/>
                    <a:pt x="348553" y="1252455"/>
                    <a:pt x="295142" y="1184981"/>
                  </a:cubicBezTo>
                  <a:lnTo>
                    <a:pt x="144035" y="1239984"/>
                  </a:lnTo>
                  <a:lnTo>
                    <a:pt x="79804" y="1128733"/>
                  </a:lnTo>
                  <a:lnTo>
                    <a:pt x="202991" y="1025372"/>
                  </a:lnTo>
                  <a:cubicBezTo>
                    <a:pt x="171263" y="945380"/>
                    <a:pt x="156166" y="859762"/>
                    <a:pt x="158622" y="773743"/>
                  </a:cubicBezTo>
                  <a:lnTo>
                    <a:pt x="7512" y="718748"/>
                  </a:lnTo>
                  <a:lnTo>
                    <a:pt x="29819" y="592237"/>
                  </a:lnTo>
                  <a:lnTo>
                    <a:pt x="190625" y="592241"/>
                  </a:lnTo>
                  <a:cubicBezTo>
                    <a:pt x="217738" y="510569"/>
                    <a:pt x="261208" y="435277"/>
                    <a:pt x="318381" y="370961"/>
                  </a:cubicBezTo>
                  <a:lnTo>
                    <a:pt x="237974" y="231701"/>
                  </a:lnTo>
                  <a:lnTo>
                    <a:pt x="336381" y="149126"/>
                  </a:lnTo>
                  <a:lnTo>
                    <a:pt x="459563" y="252493"/>
                  </a:lnTo>
                  <a:cubicBezTo>
                    <a:pt x="532831" y="207356"/>
                    <a:pt x="614527" y="177621"/>
                    <a:pt x="699666" y="165103"/>
                  </a:cubicBezTo>
                  <a:lnTo>
                    <a:pt x="727586" y="6739"/>
                  </a:lnTo>
                  <a:lnTo>
                    <a:pt x="856051" y="6739"/>
                  </a:lnTo>
                  <a:lnTo>
                    <a:pt x="883970" y="165102"/>
                  </a:lnTo>
                  <a:cubicBezTo>
                    <a:pt x="969110" y="177621"/>
                    <a:pt x="1050806" y="207356"/>
                    <a:pt x="1124073" y="252493"/>
                  </a:cubicBezTo>
                  <a:lnTo>
                    <a:pt x="1124074" y="252493"/>
                  </a:lnTo>
                  <a:close/>
                </a:path>
              </a:pathLst>
            </a:custGeom>
            <a:solidFill>
              <a:srgbClr val="FE4A1E"/>
            </a:solidFill>
            <a:ln w="635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5308" tIns="731520" rIns="475308" bIns="582340" numCol="1" spcCol="1270" anchor="ctr" anchorCtr="0">
              <a:noAutofit/>
            </a:bodyPr>
            <a:lstStyle/>
            <a:p>
              <a:pPr algn="ctr" defTabSz="177795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2A69B118-4E43-4D3B-8F1F-333B650E18DA}"/>
                </a:ext>
              </a:extLst>
            </p:cNvPr>
            <p:cNvSpPr txBox="1"/>
            <p:nvPr/>
          </p:nvSpPr>
          <p:spPr>
            <a:xfrm>
              <a:off x="8265673" y="3978380"/>
              <a:ext cx="1003600" cy="83099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54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</a:t>
              </a:r>
              <a:endParaRPr lang="en-US" sz="5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6" name="Group 1">
            <a:extLst>
              <a:ext uri="{FF2B5EF4-FFF2-40B4-BE49-F238E27FC236}">
                <a16:creationId xmlns="" xmlns:a16="http://schemas.microsoft.com/office/drawing/2014/main" id="{53BB5002-0E6C-4763-AD10-6BE8F8687304}"/>
              </a:ext>
            </a:extLst>
          </p:cNvPr>
          <p:cNvGrpSpPr/>
          <p:nvPr/>
        </p:nvGrpSpPr>
        <p:grpSpPr>
          <a:xfrm>
            <a:off x="5580825" y="2816181"/>
            <a:ext cx="1828802" cy="1828800"/>
            <a:chOff x="5785928" y="3436352"/>
            <a:chExt cx="1828802" cy="1828800"/>
          </a:xfrm>
        </p:grpSpPr>
        <p:sp>
          <p:nvSpPr>
            <p:cNvPr id="87" name="Freeform 20">
              <a:extLst>
                <a:ext uri="{FF2B5EF4-FFF2-40B4-BE49-F238E27FC236}">
                  <a16:creationId xmlns="" xmlns:a16="http://schemas.microsoft.com/office/drawing/2014/main" id="{C35FD582-CB99-48F5-9C78-FC2082ACBDF7}"/>
                </a:ext>
              </a:extLst>
            </p:cNvPr>
            <p:cNvSpPr>
              <a:spLocks noChangeAspect="1"/>
            </p:cNvSpPr>
            <p:nvPr/>
          </p:nvSpPr>
          <p:spPr>
            <a:xfrm rot="1750862" flipH="1">
              <a:off x="5785928" y="3436352"/>
              <a:ext cx="1828802" cy="1828800"/>
            </a:xfrm>
            <a:custGeom>
              <a:avLst/>
              <a:gdLst>
                <a:gd name="connsiteX0" fmla="*/ 1124074 w 1583637"/>
                <a:gd name="connsiteY0" fmla="*/ 252493 h 1583637"/>
                <a:gd name="connsiteX1" fmla="*/ 1247256 w 1583637"/>
                <a:gd name="connsiteY1" fmla="*/ 149126 h 1583637"/>
                <a:gd name="connsiteX2" fmla="*/ 1345663 w 1583637"/>
                <a:gd name="connsiteY2" fmla="*/ 231701 h 1583637"/>
                <a:gd name="connsiteX3" fmla="*/ 1265256 w 1583637"/>
                <a:gd name="connsiteY3" fmla="*/ 370961 h 1583637"/>
                <a:gd name="connsiteX4" fmla="*/ 1393012 w 1583637"/>
                <a:gd name="connsiteY4" fmla="*/ 592241 h 1583637"/>
                <a:gd name="connsiteX5" fmla="*/ 1553818 w 1583637"/>
                <a:gd name="connsiteY5" fmla="*/ 592237 h 1583637"/>
                <a:gd name="connsiteX6" fmla="*/ 1576125 w 1583637"/>
                <a:gd name="connsiteY6" fmla="*/ 718748 h 1583637"/>
                <a:gd name="connsiteX7" fmla="*/ 1425015 w 1583637"/>
                <a:gd name="connsiteY7" fmla="*/ 773743 h 1583637"/>
                <a:gd name="connsiteX8" fmla="*/ 1380646 w 1583637"/>
                <a:gd name="connsiteY8" fmla="*/ 1025372 h 1583637"/>
                <a:gd name="connsiteX9" fmla="*/ 1503833 w 1583637"/>
                <a:gd name="connsiteY9" fmla="*/ 1128733 h 1583637"/>
                <a:gd name="connsiteX10" fmla="*/ 1439602 w 1583637"/>
                <a:gd name="connsiteY10" fmla="*/ 1239984 h 1583637"/>
                <a:gd name="connsiteX11" fmla="*/ 1288495 w 1583637"/>
                <a:gd name="connsiteY11" fmla="*/ 1184982 h 1583637"/>
                <a:gd name="connsiteX12" fmla="*/ 1092761 w 1583637"/>
                <a:gd name="connsiteY12" fmla="*/ 1349222 h 1583637"/>
                <a:gd name="connsiteX13" fmla="*/ 1120689 w 1583637"/>
                <a:gd name="connsiteY13" fmla="*/ 1507584 h 1583637"/>
                <a:gd name="connsiteX14" fmla="*/ 999974 w 1583637"/>
                <a:gd name="connsiteY14" fmla="*/ 1551521 h 1583637"/>
                <a:gd name="connsiteX15" fmla="*/ 919574 w 1583637"/>
                <a:gd name="connsiteY15" fmla="*/ 1412257 h 1583637"/>
                <a:gd name="connsiteX16" fmla="*/ 664062 w 1583637"/>
                <a:gd name="connsiteY16" fmla="*/ 1412257 h 1583637"/>
                <a:gd name="connsiteX17" fmla="*/ 583663 w 1583637"/>
                <a:gd name="connsiteY17" fmla="*/ 1551521 h 1583637"/>
                <a:gd name="connsiteX18" fmla="*/ 462948 w 1583637"/>
                <a:gd name="connsiteY18" fmla="*/ 1507584 h 1583637"/>
                <a:gd name="connsiteX19" fmla="*/ 490876 w 1583637"/>
                <a:gd name="connsiteY19" fmla="*/ 1349222 h 1583637"/>
                <a:gd name="connsiteX20" fmla="*/ 295142 w 1583637"/>
                <a:gd name="connsiteY20" fmla="*/ 1184981 h 1583637"/>
                <a:gd name="connsiteX21" fmla="*/ 144035 w 1583637"/>
                <a:gd name="connsiteY21" fmla="*/ 1239984 h 1583637"/>
                <a:gd name="connsiteX22" fmla="*/ 79804 w 1583637"/>
                <a:gd name="connsiteY22" fmla="*/ 1128733 h 1583637"/>
                <a:gd name="connsiteX23" fmla="*/ 202991 w 1583637"/>
                <a:gd name="connsiteY23" fmla="*/ 1025372 h 1583637"/>
                <a:gd name="connsiteX24" fmla="*/ 158622 w 1583637"/>
                <a:gd name="connsiteY24" fmla="*/ 773743 h 1583637"/>
                <a:gd name="connsiteX25" fmla="*/ 7512 w 1583637"/>
                <a:gd name="connsiteY25" fmla="*/ 718748 h 1583637"/>
                <a:gd name="connsiteX26" fmla="*/ 29819 w 1583637"/>
                <a:gd name="connsiteY26" fmla="*/ 592237 h 1583637"/>
                <a:gd name="connsiteX27" fmla="*/ 190625 w 1583637"/>
                <a:gd name="connsiteY27" fmla="*/ 592241 h 1583637"/>
                <a:gd name="connsiteX28" fmla="*/ 318381 w 1583637"/>
                <a:gd name="connsiteY28" fmla="*/ 370961 h 1583637"/>
                <a:gd name="connsiteX29" fmla="*/ 237974 w 1583637"/>
                <a:gd name="connsiteY29" fmla="*/ 231701 h 1583637"/>
                <a:gd name="connsiteX30" fmla="*/ 336381 w 1583637"/>
                <a:gd name="connsiteY30" fmla="*/ 149126 h 1583637"/>
                <a:gd name="connsiteX31" fmla="*/ 459563 w 1583637"/>
                <a:gd name="connsiteY31" fmla="*/ 252493 h 1583637"/>
                <a:gd name="connsiteX32" fmla="*/ 699666 w 1583637"/>
                <a:gd name="connsiteY32" fmla="*/ 165103 h 1583637"/>
                <a:gd name="connsiteX33" fmla="*/ 727586 w 1583637"/>
                <a:gd name="connsiteY33" fmla="*/ 6739 h 1583637"/>
                <a:gd name="connsiteX34" fmla="*/ 856051 w 1583637"/>
                <a:gd name="connsiteY34" fmla="*/ 6739 h 1583637"/>
                <a:gd name="connsiteX35" fmla="*/ 883970 w 1583637"/>
                <a:gd name="connsiteY35" fmla="*/ 165102 h 1583637"/>
                <a:gd name="connsiteX36" fmla="*/ 1124073 w 1583637"/>
                <a:gd name="connsiteY36" fmla="*/ 252493 h 1583637"/>
                <a:gd name="connsiteX37" fmla="*/ 1124074 w 1583637"/>
                <a:gd name="connsiteY37" fmla="*/ 252493 h 158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3637" h="1583637">
                  <a:moveTo>
                    <a:pt x="1124074" y="252493"/>
                  </a:moveTo>
                  <a:lnTo>
                    <a:pt x="1247256" y="149126"/>
                  </a:lnTo>
                  <a:lnTo>
                    <a:pt x="1345663" y="231701"/>
                  </a:lnTo>
                  <a:lnTo>
                    <a:pt x="1265256" y="370961"/>
                  </a:lnTo>
                  <a:cubicBezTo>
                    <a:pt x="1322430" y="435278"/>
                    <a:pt x="1365899" y="510569"/>
                    <a:pt x="1393012" y="592241"/>
                  </a:cubicBezTo>
                  <a:lnTo>
                    <a:pt x="1553818" y="592237"/>
                  </a:lnTo>
                  <a:lnTo>
                    <a:pt x="1576125" y="718748"/>
                  </a:lnTo>
                  <a:lnTo>
                    <a:pt x="1425015" y="773743"/>
                  </a:lnTo>
                  <a:cubicBezTo>
                    <a:pt x="1427471" y="859762"/>
                    <a:pt x="1412374" y="945380"/>
                    <a:pt x="1380646" y="1025372"/>
                  </a:cubicBezTo>
                  <a:lnTo>
                    <a:pt x="1503833" y="1128733"/>
                  </a:lnTo>
                  <a:lnTo>
                    <a:pt x="1439602" y="1239984"/>
                  </a:lnTo>
                  <a:lnTo>
                    <a:pt x="1288495" y="1184982"/>
                  </a:lnTo>
                  <a:cubicBezTo>
                    <a:pt x="1235084" y="1252456"/>
                    <a:pt x="1168484" y="1308339"/>
                    <a:pt x="1092761" y="1349222"/>
                  </a:cubicBezTo>
                  <a:lnTo>
                    <a:pt x="1120689" y="1507584"/>
                  </a:lnTo>
                  <a:lnTo>
                    <a:pt x="999974" y="1551521"/>
                  </a:lnTo>
                  <a:lnTo>
                    <a:pt x="919574" y="1412257"/>
                  </a:lnTo>
                  <a:cubicBezTo>
                    <a:pt x="835287" y="1429613"/>
                    <a:pt x="748348" y="1429613"/>
                    <a:pt x="664062" y="1412257"/>
                  </a:cubicBezTo>
                  <a:lnTo>
                    <a:pt x="583663" y="1551521"/>
                  </a:lnTo>
                  <a:lnTo>
                    <a:pt x="462948" y="1507584"/>
                  </a:lnTo>
                  <a:lnTo>
                    <a:pt x="490876" y="1349222"/>
                  </a:lnTo>
                  <a:cubicBezTo>
                    <a:pt x="415153" y="1308339"/>
                    <a:pt x="348553" y="1252455"/>
                    <a:pt x="295142" y="1184981"/>
                  </a:cubicBezTo>
                  <a:lnTo>
                    <a:pt x="144035" y="1239984"/>
                  </a:lnTo>
                  <a:lnTo>
                    <a:pt x="79804" y="1128733"/>
                  </a:lnTo>
                  <a:lnTo>
                    <a:pt x="202991" y="1025372"/>
                  </a:lnTo>
                  <a:cubicBezTo>
                    <a:pt x="171263" y="945380"/>
                    <a:pt x="156166" y="859762"/>
                    <a:pt x="158622" y="773743"/>
                  </a:cubicBezTo>
                  <a:lnTo>
                    <a:pt x="7512" y="718748"/>
                  </a:lnTo>
                  <a:lnTo>
                    <a:pt x="29819" y="592237"/>
                  </a:lnTo>
                  <a:lnTo>
                    <a:pt x="190625" y="592241"/>
                  </a:lnTo>
                  <a:cubicBezTo>
                    <a:pt x="217738" y="510569"/>
                    <a:pt x="261208" y="435277"/>
                    <a:pt x="318381" y="370961"/>
                  </a:cubicBezTo>
                  <a:lnTo>
                    <a:pt x="237974" y="231701"/>
                  </a:lnTo>
                  <a:lnTo>
                    <a:pt x="336381" y="149126"/>
                  </a:lnTo>
                  <a:lnTo>
                    <a:pt x="459563" y="252493"/>
                  </a:lnTo>
                  <a:cubicBezTo>
                    <a:pt x="532831" y="207356"/>
                    <a:pt x="614527" y="177621"/>
                    <a:pt x="699666" y="165103"/>
                  </a:cubicBezTo>
                  <a:lnTo>
                    <a:pt x="727586" y="6739"/>
                  </a:lnTo>
                  <a:lnTo>
                    <a:pt x="856051" y="6739"/>
                  </a:lnTo>
                  <a:lnTo>
                    <a:pt x="883970" y="165102"/>
                  </a:lnTo>
                  <a:cubicBezTo>
                    <a:pt x="969110" y="177621"/>
                    <a:pt x="1050806" y="207356"/>
                    <a:pt x="1124073" y="252493"/>
                  </a:cubicBezTo>
                  <a:lnTo>
                    <a:pt x="1124074" y="252493"/>
                  </a:lnTo>
                  <a:close/>
                </a:path>
              </a:pathLst>
            </a:custGeom>
            <a:solidFill>
              <a:srgbClr val="44546B"/>
            </a:solidFill>
            <a:ln w="635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5308" tIns="731520" rIns="475308" bIns="582340" numCol="1" spcCol="1270" anchor="ctr" anchorCtr="0">
              <a:noAutofit/>
            </a:bodyPr>
            <a:lstStyle/>
            <a:p>
              <a:pPr algn="ctr" defTabSz="177795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9A46548A-FEA6-48E0-98AD-FC9E40C7F8EF}"/>
                </a:ext>
              </a:extLst>
            </p:cNvPr>
            <p:cNvSpPr txBox="1"/>
            <p:nvPr/>
          </p:nvSpPr>
          <p:spPr>
            <a:xfrm>
              <a:off x="6184284" y="3969442"/>
              <a:ext cx="1003600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48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02</a:t>
              </a:r>
              <a:endParaRPr 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9" name="Freeform 122">
            <a:extLst>
              <a:ext uri="{FF2B5EF4-FFF2-40B4-BE49-F238E27FC236}">
                <a16:creationId xmlns="" xmlns:a16="http://schemas.microsoft.com/office/drawing/2014/main" id="{8366A40F-233B-4102-B5B6-B12DE25A87BB}"/>
              </a:ext>
            </a:extLst>
          </p:cNvPr>
          <p:cNvSpPr>
            <a:spLocks noEditPoints="1"/>
          </p:cNvSpPr>
          <p:nvPr/>
        </p:nvSpPr>
        <p:spPr bwMode="auto">
          <a:xfrm>
            <a:off x="303033" y="2130335"/>
            <a:ext cx="480613" cy="377191"/>
          </a:xfrm>
          <a:custGeom>
            <a:avLst/>
            <a:gdLst/>
            <a:ahLst/>
            <a:cxnLst>
              <a:cxn ang="0">
                <a:pos x="57" y="37"/>
              </a:cxn>
              <a:cxn ang="0">
                <a:pos x="38" y="56"/>
              </a:cxn>
              <a:cxn ang="0">
                <a:pos x="34" y="57"/>
              </a:cxn>
              <a:cxn ang="0">
                <a:pos x="31" y="56"/>
              </a:cxn>
              <a:cxn ang="0">
                <a:pos x="4" y="28"/>
              </a:cxn>
              <a:cxn ang="0">
                <a:pos x="0" y="20"/>
              </a:cxn>
              <a:cxn ang="0">
                <a:pos x="0" y="4"/>
              </a:cxn>
              <a:cxn ang="0">
                <a:pos x="5" y="0"/>
              </a:cxn>
              <a:cxn ang="0">
                <a:pos x="21" y="0"/>
              </a:cxn>
              <a:cxn ang="0">
                <a:pos x="29" y="3"/>
              </a:cxn>
              <a:cxn ang="0">
                <a:pos x="57" y="30"/>
              </a:cxn>
              <a:cxn ang="0">
                <a:pos x="58" y="34"/>
              </a:cxn>
              <a:cxn ang="0">
                <a:pos x="57" y="37"/>
              </a:cxn>
              <a:cxn ang="0">
                <a:pos x="13" y="7"/>
              </a:cxn>
              <a:cxn ang="0">
                <a:pos x="8" y="12"/>
              </a:cxn>
              <a:cxn ang="0">
                <a:pos x="13" y="17"/>
              </a:cxn>
              <a:cxn ang="0">
                <a:pos x="17" y="12"/>
              </a:cxn>
              <a:cxn ang="0">
                <a:pos x="13" y="7"/>
              </a:cxn>
              <a:cxn ang="0">
                <a:pos x="71" y="37"/>
              </a:cxn>
              <a:cxn ang="0">
                <a:pos x="52" y="56"/>
              </a:cxn>
              <a:cxn ang="0">
                <a:pos x="49" y="57"/>
              </a:cxn>
              <a:cxn ang="0">
                <a:pos x="45" y="55"/>
              </a:cxn>
              <a:cxn ang="0">
                <a:pos x="63" y="37"/>
              </a:cxn>
              <a:cxn ang="0">
                <a:pos x="64" y="34"/>
              </a:cxn>
              <a:cxn ang="0">
                <a:pos x="63" y="30"/>
              </a:cxn>
              <a:cxn ang="0">
                <a:pos x="35" y="3"/>
              </a:cxn>
              <a:cxn ang="0">
                <a:pos x="27" y="0"/>
              </a:cxn>
              <a:cxn ang="0">
                <a:pos x="36" y="0"/>
              </a:cxn>
              <a:cxn ang="0">
                <a:pos x="44" y="3"/>
              </a:cxn>
              <a:cxn ang="0">
                <a:pos x="71" y="30"/>
              </a:cxn>
              <a:cxn ang="0">
                <a:pos x="73" y="34"/>
              </a:cxn>
              <a:cxn ang="0">
                <a:pos x="71" y="37"/>
              </a:cxn>
            </a:cxnLst>
            <a:rect l="0" t="0" r="r" b="b"/>
            <a:pathLst>
              <a:path w="73" h="57">
                <a:moveTo>
                  <a:pt x="57" y="37"/>
                </a:moveTo>
                <a:cubicBezTo>
                  <a:pt x="38" y="56"/>
                  <a:pt x="38" y="56"/>
                  <a:pt x="38" y="56"/>
                </a:cubicBezTo>
                <a:cubicBezTo>
                  <a:pt x="37" y="57"/>
                  <a:pt x="36" y="57"/>
                  <a:pt x="34" y="57"/>
                </a:cubicBezTo>
                <a:cubicBezTo>
                  <a:pt x="33" y="57"/>
                  <a:pt x="32" y="57"/>
                  <a:pt x="31" y="56"/>
                </a:cubicBezTo>
                <a:cubicBezTo>
                  <a:pt x="4" y="28"/>
                  <a:pt x="4" y="28"/>
                  <a:pt x="4" y="28"/>
                </a:cubicBezTo>
                <a:cubicBezTo>
                  <a:pt x="2" y="27"/>
                  <a:pt x="0" y="23"/>
                  <a:pt x="0" y="20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3" y="0"/>
                  <a:pt x="5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4" y="0"/>
                  <a:pt x="27" y="1"/>
                  <a:pt x="29" y="3"/>
                </a:cubicBezTo>
                <a:cubicBezTo>
                  <a:pt x="57" y="30"/>
                  <a:pt x="57" y="30"/>
                  <a:pt x="57" y="30"/>
                </a:cubicBezTo>
                <a:cubicBezTo>
                  <a:pt x="57" y="31"/>
                  <a:pt x="58" y="32"/>
                  <a:pt x="58" y="34"/>
                </a:cubicBezTo>
                <a:cubicBezTo>
                  <a:pt x="58" y="35"/>
                  <a:pt x="57" y="36"/>
                  <a:pt x="57" y="37"/>
                </a:cubicBezTo>
                <a:close/>
                <a:moveTo>
                  <a:pt x="13" y="7"/>
                </a:moveTo>
                <a:cubicBezTo>
                  <a:pt x="10" y="7"/>
                  <a:pt x="8" y="9"/>
                  <a:pt x="8" y="12"/>
                </a:cubicBezTo>
                <a:cubicBezTo>
                  <a:pt x="8" y="14"/>
                  <a:pt x="10" y="17"/>
                  <a:pt x="13" y="17"/>
                </a:cubicBezTo>
                <a:cubicBezTo>
                  <a:pt x="15" y="17"/>
                  <a:pt x="17" y="14"/>
                  <a:pt x="17" y="12"/>
                </a:cubicBezTo>
                <a:cubicBezTo>
                  <a:pt x="17" y="9"/>
                  <a:pt x="15" y="7"/>
                  <a:pt x="13" y="7"/>
                </a:cubicBezTo>
                <a:close/>
                <a:moveTo>
                  <a:pt x="71" y="37"/>
                </a:moveTo>
                <a:cubicBezTo>
                  <a:pt x="52" y="56"/>
                  <a:pt x="52" y="56"/>
                  <a:pt x="52" y="56"/>
                </a:cubicBezTo>
                <a:cubicBezTo>
                  <a:pt x="52" y="57"/>
                  <a:pt x="50" y="57"/>
                  <a:pt x="49" y="57"/>
                </a:cubicBezTo>
                <a:cubicBezTo>
                  <a:pt x="47" y="57"/>
                  <a:pt x="46" y="56"/>
                  <a:pt x="45" y="55"/>
                </a:cubicBezTo>
                <a:cubicBezTo>
                  <a:pt x="63" y="37"/>
                  <a:pt x="63" y="37"/>
                  <a:pt x="63" y="37"/>
                </a:cubicBezTo>
                <a:cubicBezTo>
                  <a:pt x="63" y="36"/>
                  <a:pt x="64" y="35"/>
                  <a:pt x="64" y="34"/>
                </a:cubicBezTo>
                <a:cubicBezTo>
                  <a:pt x="64" y="32"/>
                  <a:pt x="63" y="31"/>
                  <a:pt x="63" y="30"/>
                </a:cubicBezTo>
                <a:cubicBezTo>
                  <a:pt x="35" y="3"/>
                  <a:pt x="35" y="3"/>
                  <a:pt x="35" y="3"/>
                </a:cubicBezTo>
                <a:cubicBezTo>
                  <a:pt x="34" y="1"/>
                  <a:pt x="30" y="0"/>
                  <a:pt x="27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8" y="0"/>
                  <a:pt x="42" y="1"/>
                  <a:pt x="44" y="3"/>
                </a:cubicBezTo>
                <a:cubicBezTo>
                  <a:pt x="71" y="30"/>
                  <a:pt x="71" y="30"/>
                  <a:pt x="71" y="30"/>
                </a:cubicBezTo>
                <a:cubicBezTo>
                  <a:pt x="72" y="31"/>
                  <a:pt x="73" y="32"/>
                  <a:pt x="73" y="34"/>
                </a:cubicBezTo>
                <a:cubicBezTo>
                  <a:pt x="73" y="35"/>
                  <a:pt x="72" y="36"/>
                  <a:pt x="71" y="3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983D614C-E4DC-4100-B90E-C84B2B3E7B47}"/>
              </a:ext>
            </a:extLst>
          </p:cNvPr>
          <p:cNvSpPr txBox="1"/>
          <p:nvPr/>
        </p:nvSpPr>
        <p:spPr>
          <a:xfrm>
            <a:off x="956525" y="1985815"/>
            <a:ext cx="2772701" cy="76944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kk-KZ" sz="25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Тиімділік өлшемі</a:t>
            </a:r>
            <a:endParaRPr lang="kk-KZ" sz="2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" name="Freeform: Shape 30">
            <a:extLst>
              <a:ext uri="{FF2B5EF4-FFF2-40B4-BE49-F238E27FC236}">
                <a16:creationId xmlns="" xmlns:a16="http://schemas.microsoft.com/office/drawing/2014/main" id="{E33AECDA-336B-4E61-A8B4-E3C4784028FA}"/>
              </a:ext>
            </a:extLst>
          </p:cNvPr>
          <p:cNvSpPr/>
          <p:nvPr/>
        </p:nvSpPr>
        <p:spPr>
          <a:xfrm rot="16200000">
            <a:off x="1219532" y="1931263"/>
            <a:ext cx="1463042" cy="3902104"/>
          </a:xfrm>
          <a:custGeom>
            <a:avLst/>
            <a:gdLst>
              <a:gd name="connsiteX0" fmla="*/ 1463042 w 1463042"/>
              <a:gd name="connsiteY0" fmla="*/ 930213 h 3902104"/>
              <a:gd name="connsiteX1" fmla="*/ 1463042 w 1463042"/>
              <a:gd name="connsiteY1" fmla="*/ 1951042 h 3902104"/>
              <a:gd name="connsiteX2" fmla="*/ 1463042 w 1463042"/>
              <a:gd name="connsiteY2" fmla="*/ 2195487 h 3902104"/>
              <a:gd name="connsiteX3" fmla="*/ 1463040 w 1463042"/>
              <a:gd name="connsiteY3" fmla="*/ 2195487 h 3902104"/>
              <a:gd name="connsiteX4" fmla="*/ 1463040 w 1463042"/>
              <a:gd name="connsiteY4" fmla="*/ 2198991 h 3902104"/>
              <a:gd name="connsiteX5" fmla="*/ 1463042 w 1463042"/>
              <a:gd name="connsiteY5" fmla="*/ 2199030 h 3902104"/>
              <a:gd name="connsiteX6" fmla="*/ 1463040 w 1463042"/>
              <a:gd name="connsiteY6" fmla="*/ 2199069 h 3902104"/>
              <a:gd name="connsiteX7" fmla="*/ 1463040 w 1463042"/>
              <a:gd name="connsiteY7" fmla="*/ 2922596 h 3902104"/>
              <a:gd name="connsiteX8" fmla="*/ 1463040 w 1463042"/>
              <a:gd name="connsiteY8" fmla="*/ 3167041 h 3902104"/>
              <a:gd name="connsiteX9" fmla="*/ 1462861 w 1463042"/>
              <a:gd name="connsiteY9" fmla="*/ 3167041 h 3902104"/>
              <a:gd name="connsiteX10" fmla="*/ 1463040 w 1463042"/>
              <a:gd name="connsiteY10" fmla="*/ 3170584 h 3902104"/>
              <a:gd name="connsiteX11" fmla="*/ 731520 w 1463042"/>
              <a:gd name="connsiteY11" fmla="*/ 3902104 h 3902104"/>
              <a:gd name="connsiteX12" fmla="*/ 0 w 1463042"/>
              <a:gd name="connsiteY12" fmla="*/ 3170584 h 3902104"/>
              <a:gd name="connsiteX13" fmla="*/ 179 w 1463042"/>
              <a:gd name="connsiteY13" fmla="*/ 3167041 h 3902104"/>
              <a:gd name="connsiteX14" fmla="*/ 0 w 1463042"/>
              <a:gd name="connsiteY14" fmla="*/ 3167041 h 3902104"/>
              <a:gd name="connsiteX15" fmla="*/ 0 w 1463042"/>
              <a:gd name="connsiteY15" fmla="*/ 3030319 h 3902104"/>
              <a:gd name="connsiteX16" fmla="*/ 0 w 1463042"/>
              <a:gd name="connsiteY16" fmla="*/ 1901767 h 3902104"/>
              <a:gd name="connsiteX17" fmla="*/ 0 w 1463042"/>
              <a:gd name="connsiteY17" fmla="*/ 971554 h 3902104"/>
              <a:gd name="connsiteX18" fmla="*/ 2 w 1463042"/>
              <a:gd name="connsiteY18" fmla="*/ 971554 h 3902104"/>
              <a:gd name="connsiteX19" fmla="*/ 2 w 1463042"/>
              <a:gd name="connsiteY19" fmla="*/ 930213 h 3902104"/>
              <a:gd name="connsiteX20" fmla="*/ 2 w 1463042"/>
              <a:gd name="connsiteY20" fmla="*/ 0 h 3902104"/>
              <a:gd name="connsiteX21" fmla="*/ 1461925 w 1463042"/>
              <a:gd name="connsiteY21" fmla="*/ 0 h 3902104"/>
              <a:gd name="connsiteX22" fmla="*/ 1461925 w 1463042"/>
              <a:gd name="connsiteY22" fmla="*/ 930213 h 390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63042" h="3902104">
                <a:moveTo>
                  <a:pt x="1463042" y="930213"/>
                </a:moveTo>
                <a:lnTo>
                  <a:pt x="1463042" y="1951042"/>
                </a:lnTo>
                <a:lnTo>
                  <a:pt x="1463042" y="2195487"/>
                </a:lnTo>
                <a:lnTo>
                  <a:pt x="1463040" y="2195487"/>
                </a:lnTo>
                <a:lnTo>
                  <a:pt x="1463040" y="2198991"/>
                </a:lnTo>
                <a:lnTo>
                  <a:pt x="1463042" y="2199030"/>
                </a:lnTo>
                <a:lnTo>
                  <a:pt x="1463040" y="2199069"/>
                </a:lnTo>
                <a:lnTo>
                  <a:pt x="1463040" y="2922596"/>
                </a:lnTo>
                <a:lnTo>
                  <a:pt x="1463040" y="3167041"/>
                </a:lnTo>
                <a:lnTo>
                  <a:pt x="1462861" y="3167041"/>
                </a:lnTo>
                <a:lnTo>
                  <a:pt x="1463040" y="3170584"/>
                </a:lnTo>
                <a:cubicBezTo>
                  <a:pt x="1463040" y="3574591"/>
                  <a:pt x="1135527" y="3902104"/>
                  <a:pt x="731520" y="3902104"/>
                </a:cubicBezTo>
                <a:cubicBezTo>
                  <a:pt x="327513" y="3902104"/>
                  <a:pt x="0" y="3574591"/>
                  <a:pt x="0" y="3170584"/>
                </a:cubicBezTo>
                <a:lnTo>
                  <a:pt x="179" y="3167041"/>
                </a:lnTo>
                <a:lnTo>
                  <a:pt x="0" y="3167041"/>
                </a:lnTo>
                <a:lnTo>
                  <a:pt x="0" y="3030319"/>
                </a:lnTo>
                <a:lnTo>
                  <a:pt x="0" y="1901767"/>
                </a:lnTo>
                <a:lnTo>
                  <a:pt x="0" y="971554"/>
                </a:lnTo>
                <a:lnTo>
                  <a:pt x="2" y="971554"/>
                </a:lnTo>
                <a:lnTo>
                  <a:pt x="2" y="930213"/>
                </a:lnTo>
                <a:lnTo>
                  <a:pt x="2" y="0"/>
                </a:lnTo>
                <a:lnTo>
                  <a:pt x="1461925" y="0"/>
                </a:lnTo>
                <a:lnTo>
                  <a:pt x="1461925" y="930213"/>
                </a:lnTo>
                <a:close/>
              </a:path>
            </a:pathLst>
          </a:custGeom>
          <a:solidFill>
            <a:srgbClr val="5C9AD3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5" name="Freeform: Shape 31">
            <a:extLst>
              <a:ext uri="{FF2B5EF4-FFF2-40B4-BE49-F238E27FC236}">
                <a16:creationId xmlns="" xmlns:a16="http://schemas.microsoft.com/office/drawing/2014/main" id="{E4053858-7428-49CD-B262-ABCB7464B8E9}"/>
              </a:ext>
            </a:extLst>
          </p:cNvPr>
          <p:cNvSpPr/>
          <p:nvPr/>
        </p:nvSpPr>
        <p:spPr>
          <a:xfrm rot="16200000">
            <a:off x="1218679" y="3394306"/>
            <a:ext cx="1463042" cy="3902104"/>
          </a:xfrm>
          <a:custGeom>
            <a:avLst/>
            <a:gdLst>
              <a:gd name="connsiteX0" fmla="*/ 1463042 w 1463042"/>
              <a:gd name="connsiteY0" fmla="*/ 930213 h 3902104"/>
              <a:gd name="connsiteX1" fmla="*/ 1463042 w 1463042"/>
              <a:gd name="connsiteY1" fmla="*/ 1951042 h 3902104"/>
              <a:gd name="connsiteX2" fmla="*/ 1463042 w 1463042"/>
              <a:gd name="connsiteY2" fmla="*/ 2195487 h 3902104"/>
              <a:gd name="connsiteX3" fmla="*/ 1463040 w 1463042"/>
              <a:gd name="connsiteY3" fmla="*/ 2195487 h 3902104"/>
              <a:gd name="connsiteX4" fmla="*/ 1463040 w 1463042"/>
              <a:gd name="connsiteY4" fmla="*/ 2198991 h 3902104"/>
              <a:gd name="connsiteX5" fmla="*/ 1463042 w 1463042"/>
              <a:gd name="connsiteY5" fmla="*/ 2199030 h 3902104"/>
              <a:gd name="connsiteX6" fmla="*/ 1463040 w 1463042"/>
              <a:gd name="connsiteY6" fmla="*/ 2199069 h 3902104"/>
              <a:gd name="connsiteX7" fmla="*/ 1463040 w 1463042"/>
              <a:gd name="connsiteY7" fmla="*/ 2922596 h 3902104"/>
              <a:gd name="connsiteX8" fmla="*/ 1463040 w 1463042"/>
              <a:gd name="connsiteY8" fmla="*/ 3167041 h 3902104"/>
              <a:gd name="connsiteX9" fmla="*/ 1462861 w 1463042"/>
              <a:gd name="connsiteY9" fmla="*/ 3167041 h 3902104"/>
              <a:gd name="connsiteX10" fmla="*/ 1463040 w 1463042"/>
              <a:gd name="connsiteY10" fmla="*/ 3170584 h 3902104"/>
              <a:gd name="connsiteX11" fmla="*/ 731520 w 1463042"/>
              <a:gd name="connsiteY11" fmla="*/ 3902104 h 3902104"/>
              <a:gd name="connsiteX12" fmla="*/ 0 w 1463042"/>
              <a:gd name="connsiteY12" fmla="*/ 3170584 h 3902104"/>
              <a:gd name="connsiteX13" fmla="*/ 179 w 1463042"/>
              <a:gd name="connsiteY13" fmla="*/ 3167041 h 3902104"/>
              <a:gd name="connsiteX14" fmla="*/ 0 w 1463042"/>
              <a:gd name="connsiteY14" fmla="*/ 3167041 h 3902104"/>
              <a:gd name="connsiteX15" fmla="*/ 0 w 1463042"/>
              <a:gd name="connsiteY15" fmla="*/ 3030319 h 3902104"/>
              <a:gd name="connsiteX16" fmla="*/ 0 w 1463042"/>
              <a:gd name="connsiteY16" fmla="*/ 1901767 h 3902104"/>
              <a:gd name="connsiteX17" fmla="*/ 0 w 1463042"/>
              <a:gd name="connsiteY17" fmla="*/ 971554 h 3902104"/>
              <a:gd name="connsiteX18" fmla="*/ 2 w 1463042"/>
              <a:gd name="connsiteY18" fmla="*/ 971554 h 3902104"/>
              <a:gd name="connsiteX19" fmla="*/ 2 w 1463042"/>
              <a:gd name="connsiteY19" fmla="*/ 930213 h 3902104"/>
              <a:gd name="connsiteX20" fmla="*/ 2 w 1463042"/>
              <a:gd name="connsiteY20" fmla="*/ 0 h 3902104"/>
              <a:gd name="connsiteX21" fmla="*/ 1461925 w 1463042"/>
              <a:gd name="connsiteY21" fmla="*/ 0 h 3902104"/>
              <a:gd name="connsiteX22" fmla="*/ 1461925 w 1463042"/>
              <a:gd name="connsiteY22" fmla="*/ 930213 h 390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63042" h="3902104">
                <a:moveTo>
                  <a:pt x="1463042" y="930213"/>
                </a:moveTo>
                <a:lnTo>
                  <a:pt x="1463042" y="1951042"/>
                </a:lnTo>
                <a:lnTo>
                  <a:pt x="1463042" y="2195487"/>
                </a:lnTo>
                <a:lnTo>
                  <a:pt x="1463040" y="2195487"/>
                </a:lnTo>
                <a:lnTo>
                  <a:pt x="1463040" y="2198991"/>
                </a:lnTo>
                <a:lnTo>
                  <a:pt x="1463042" y="2199030"/>
                </a:lnTo>
                <a:lnTo>
                  <a:pt x="1463040" y="2199069"/>
                </a:lnTo>
                <a:lnTo>
                  <a:pt x="1463040" y="2922596"/>
                </a:lnTo>
                <a:lnTo>
                  <a:pt x="1463040" y="3167041"/>
                </a:lnTo>
                <a:lnTo>
                  <a:pt x="1462861" y="3167041"/>
                </a:lnTo>
                <a:lnTo>
                  <a:pt x="1463040" y="3170584"/>
                </a:lnTo>
                <a:cubicBezTo>
                  <a:pt x="1463040" y="3574591"/>
                  <a:pt x="1135527" y="3902104"/>
                  <a:pt x="731520" y="3902104"/>
                </a:cubicBezTo>
                <a:cubicBezTo>
                  <a:pt x="327513" y="3902104"/>
                  <a:pt x="0" y="3574591"/>
                  <a:pt x="0" y="3170584"/>
                </a:cubicBezTo>
                <a:lnTo>
                  <a:pt x="179" y="3167041"/>
                </a:lnTo>
                <a:lnTo>
                  <a:pt x="0" y="3167041"/>
                </a:lnTo>
                <a:lnTo>
                  <a:pt x="0" y="3030319"/>
                </a:lnTo>
                <a:lnTo>
                  <a:pt x="0" y="1901767"/>
                </a:lnTo>
                <a:lnTo>
                  <a:pt x="0" y="971554"/>
                </a:lnTo>
                <a:lnTo>
                  <a:pt x="2" y="971554"/>
                </a:lnTo>
                <a:lnTo>
                  <a:pt x="2" y="930213"/>
                </a:lnTo>
                <a:lnTo>
                  <a:pt x="2" y="0"/>
                </a:lnTo>
                <a:lnTo>
                  <a:pt x="1461925" y="0"/>
                </a:lnTo>
                <a:lnTo>
                  <a:pt x="1461925" y="930213"/>
                </a:lnTo>
                <a:close/>
              </a:path>
            </a:pathLst>
          </a:custGeom>
          <a:solidFill>
            <a:srgbClr val="44546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6" name="Group 32">
            <a:extLst>
              <a:ext uri="{FF2B5EF4-FFF2-40B4-BE49-F238E27FC236}">
                <a16:creationId xmlns="" xmlns:a16="http://schemas.microsoft.com/office/drawing/2014/main" id="{9EB6C831-5EAC-4078-9D8B-1149C32AE48E}"/>
              </a:ext>
            </a:extLst>
          </p:cNvPr>
          <p:cNvGrpSpPr/>
          <p:nvPr/>
        </p:nvGrpSpPr>
        <p:grpSpPr>
          <a:xfrm>
            <a:off x="968726" y="3424910"/>
            <a:ext cx="2261279" cy="769441"/>
            <a:chOff x="4529307" y="3014496"/>
            <a:chExt cx="1767559" cy="577080"/>
          </a:xfrm>
        </p:grpSpPr>
        <p:sp>
          <p:nvSpPr>
            <p:cNvPr id="97" name="TextBox 96">
              <a:extLst>
                <a:ext uri="{FF2B5EF4-FFF2-40B4-BE49-F238E27FC236}">
                  <a16:creationId xmlns="" xmlns:a16="http://schemas.microsoft.com/office/drawing/2014/main" id="{FBBF1B5A-32C9-4192-A461-A4215251CDEF}"/>
                </a:ext>
              </a:extLst>
            </p:cNvPr>
            <p:cNvSpPr txBox="1"/>
            <p:nvPr/>
          </p:nvSpPr>
          <p:spPr>
            <a:xfrm>
              <a:off x="4529307" y="3014496"/>
              <a:ext cx="1699180" cy="5770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kk-KZ" sz="25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Жобаны іске асыру</a:t>
              </a:r>
              <a:endParaRPr lang="kk-KZ" sz="2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="" xmlns:a16="http://schemas.microsoft.com/office/drawing/2014/main" id="{2CDB7C21-E7F9-4484-B1C7-2670CD8BB82D}"/>
                </a:ext>
              </a:extLst>
            </p:cNvPr>
            <p:cNvSpPr txBox="1"/>
            <p:nvPr/>
          </p:nvSpPr>
          <p:spPr>
            <a:xfrm>
              <a:off x="4597685" y="3348938"/>
              <a:ext cx="1699181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endPara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9" name="Group 35">
            <a:extLst>
              <a:ext uri="{FF2B5EF4-FFF2-40B4-BE49-F238E27FC236}">
                <a16:creationId xmlns="" xmlns:a16="http://schemas.microsoft.com/office/drawing/2014/main" id="{6CE27DD8-426F-45FF-9B6B-9274F80A65A4}"/>
              </a:ext>
            </a:extLst>
          </p:cNvPr>
          <p:cNvGrpSpPr/>
          <p:nvPr/>
        </p:nvGrpSpPr>
        <p:grpSpPr>
          <a:xfrm>
            <a:off x="962534" y="4880445"/>
            <a:ext cx="2233358" cy="769441"/>
            <a:chOff x="4597685" y="3155872"/>
            <a:chExt cx="1699181" cy="577080"/>
          </a:xfrm>
        </p:grpSpPr>
        <p:sp>
          <p:nvSpPr>
            <p:cNvPr id="101" name="TextBox 100">
              <a:extLst>
                <a:ext uri="{FF2B5EF4-FFF2-40B4-BE49-F238E27FC236}">
                  <a16:creationId xmlns="" xmlns:a16="http://schemas.microsoft.com/office/drawing/2014/main" id="{80D51D95-1AFA-4F1D-A416-271F31AE6BEB}"/>
                </a:ext>
              </a:extLst>
            </p:cNvPr>
            <p:cNvSpPr txBox="1"/>
            <p:nvPr/>
          </p:nvSpPr>
          <p:spPr>
            <a:xfrm>
              <a:off x="4597686" y="3155872"/>
              <a:ext cx="1699180" cy="5770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kk-KZ" sz="25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Жұмыс нәтижесі</a:t>
              </a:r>
              <a:endParaRPr lang="kk-KZ" sz="2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="" xmlns:a16="http://schemas.microsoft.com/office/drawing/2014/main" id="{19DF1BFF-325E-48B8-B397-3DD4B52DA0CA}"/>
                </a:ext>
              </a:extLst>
            </p:cNvPr>
            <p:cNvSpPr txBox="1"/>
            <p:nvPr/>
          </p:nvSpPr>
          <p:spPr>
            <a:xfrm>
              <a:off x="4597685" y="3348935"/>
              <a:ext cx="1699181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endPara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3" name="Freeform 152">
            <a:extLst>
              <a:ext uri="{FF2B5EF4-FFF2-40B4-BE49-F238E27FC236}">
                <a16:creationId xmlns="" xmlns:a16="http://schemas.microsoft.com/office/drawing/2014/main" id="{819083D7-7476-4B0C-B49C-2854FB2D0E9E}"/>
              </a:ext>
            </a:extLst>
          </p:cNvPr>
          <p:cNvSpPr>
            <a:spLocks noEditPoints="1"/>
          </p:cNvSpPr>
          <p:nvPr/>
        </p:nvSpPr>
        <p:spPr bwMode="auto">
          <a:xfrm>
            <a:off x="268291" y="5023989"/>
            <a:ext cx="440976" cy="407521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04" name="Freeform 228">
            <a:extLst>
              <a:ext uri="{FF2B5EF4-FFF2-40B4-BE49-F238E27FC236}">
                <a16:creationId xmlns="" xmlns:a16="http://schemas.microsoft.com/office/drawing/2014/main" id="{5E169DC8-0C1E-4E2A-967D-B4DFE4D29BA8}"/>
              </a:ext>
            </a:extLst>
          </p:cNvPr>
          <p:cNvSpPr>
            <a:spLocks/>
          </p:cNvSpPr>
          <p:nvPr/>
        </p:nvSpPr>
        <p:spPr bwMode="auto">
          <a:xfrm>
            <a:off x="280195" y="3539114"/>
            <a:ext cx="379037" cy="381615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B09B0BC8-9856-4301-8DB5-5B3389C2EEF7}"/>
              </a:ext>
            </a:extLst>
          </p:cNvPr>
          <p:cNvSpPr txBox="1"/>
          <p:nvPr/>
        </p:nvSpPr>
        <p:spPr>
          <a:xfrm>
            <a:off x="7600446" y="1645956"/>
            <a:ext cx="2273852" cy="10002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kk-KZ" sz="13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Білім беру ұйымдарының білім алушылары арасында құқық бұзушылықтардың, буллингтің, суицидтік жағдайлардың болмауы</a:t>
            </a:r>
            <a:endParaRPr lang="kk-KZ" sz="13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9" name="Group 1">
            <a:extLst>
              <a:ext uri="{FF2B5EF4-FFF2-40B4-BE49-F238E27FC236}">
                <a16:creationId xmlns="" xmlns:a16="http://schemas.microsoft.com/office/drawing/2014/main" id="{53BB5002-0E6C-4763-AD10-6BE8F8687304}"/>
              </a:ext>
            </a:extLst>
          </p:cNvPr>
          <p:cNvGrpSpPr/>
          <p:nvPr/>
        </p:nvGrpSpPr>
        <p:grpSpPr>
          <a:xfrm>
            <a:off x="4902107" y="4314281"/>
            <a:ext cx="1582846" cy="1647164"/>
            <a:chOff x="5785928" y="3436352"/>
            <a:chExt cx="1828802" cy="1828800"/>
          </a:xfrm>
          <a:solidFill>
            <a:srgbClr val="00B050"/>
          </a:solidFill>
        </p:grpSpPr>
        <p:sp>
          <p:nvSpPr>
            <p:cNvPr id="40" name="Freeform 20">
              <a:extLst>
                <a:ext uri="{FF2B5EF4-FFF2-40B4-BE49-F238E27FC236}">
                  <a16:creationId xmlns="" xmlns:a16="http://schemas.microsoft.com/office/drawing/2014/main" id="{C35FD582-CB99-48F5-9C78-FC2082ACBDF7}"/>
                </a:ext>
              </a:extLst>
            </p:cNvPr>
            <p:cNvSpPr>
              <a:spLocks noChangeAspect="1"/>
            </p:cNvSpPr>
            <p:nvPr/>
          </p:nvSpPr>
          <p:spPr>
            <a:xfrm rot="1750862" flipH="1">
              <a:off x="5785928" y="3436352"/>
              <a:ext cx="1828802" cy="1828800"/>
            </a:xfrm>
            <a:custGeom>
              <a:avLst/>
              <a:gdLst>
                <a:gd name="connsiteX0" fmla="*/ 1124074 w 1583637"/>
                <a:gd name="connsiteY0" fmla="*/ 252493 h 1583637"/>
                <a:gd name="connsiteX1" fmla="*/ 1247256 w 1583637"/>
                <a:gd name="connsiteY1" fmla="*/ 149126 h 1583637"/>
                <a:gd name="connsiteX2" fmla="*/ 1345663 w 1583637"/>
                <a:gd name="connsiteY2" fmla="*/ 231701 h 1583637"/>
                <a:gd name="connsiteX3" fmla="*/ 1265256 w 1583637"/>
                <a:gd name="connsiteY3" fmla="*/ 370961 h 1583637"/>
                <a:gd name="connsiteX4" fmla="*/ 1393012 w 1583637"/>
                <a:gd name="connsiteY4" fmla="*/ 592241 h 1583637"/>
                <a:gd name="connsiteX5" fmla="*/ 1553818 w 1583637"/>
                <a:gd name="connsiteY5" fmla="*/ 592237 h 1583637"/>
                <a:gd name="connsiteX6" fmla="*/ 1576125 w 1583637"/>
                <a:gd name="connsiteY6" fmla="*/ 718748 h 1583637"/>
                <a:gd name="connsiteX7" fmla="*/ 1425015 w 1583637"/>
                <a:gd name="connsiteY7" fmla="*/ 773743 h 1583637"/>
                <a:gd name="connsiteX8" fmla="*/ 1380646 w 1583637"/>
                <a:gd name="connsiteY8" fmla="*/ 1025372 h 1583637"/>
                <a:gd name="connsiteX9" fmla="*/ 1503833 w 1583637"/>
                <a:gd name="connsiteY9" fmla="*/ 1128733 h 1583637"/>
                <a:gd name="connsiteX10" fmla="*/ 1439602 w 1583637"/>
                <a:gd name="connsiteY10" fmla="*/ 1239984 h 1583637"/>
                <a:gd name="connsiteX11" fmla="*/ 1288495 w 1583637"/>
                <a:gd name="connsiteY11" fmla="*/ 1184982 h 1583637"/>
                <a:gd name="connsiteX12" fmla="*/ 1092761 w 1583637"/>
                <a:gd name="connsiteY12" fmla="*/ 1349222 h 1583637"/>
                <a:gd name="connsiteX13" fmla="*/ 1120689 w 1583637"/>
                <a:gd name="connsiteY13" fmla="*/ 1507584 h 1583637"/>
                <a:gd name="connsiteX14" fmla="*/ 999974 w 1583637"/>
                <a:gd name="connsiteY14" fmla="*/ 1551521 h 1583637"/>
                <a:gd name="connsiteX15" fmla="*/ 919574 w 1583637"/>
                <a:gd name="connsiteY15" fmla="*/ 1412257 h 1583637"/>
                <a:gd name="connsiteX16" fmla="*/ 664062 w 1583637"/>
                <a:gd name="connsiteY16" fmla="*/ 1412257 h 1583637"/>
                <a:gd name="connsiteX17" fmla="*/ 583663 w 1583637"/>
                <a:gd name="connsiteY17" fmla="*/ 1551521 h 1583637"/>
                <a:gd name="connsiteX18" fmla="*/ 462948 w 1583637"/>
                <a:gd name="connsiteY18" fmla="*/ 1507584 h 1583637"/>
                <a:gd name="connsiteX19" fmla="*/ 490876 w 1583637"/>
                <a:gd name="connsiteY19" fmla="*/ 1349222 h 1583637"/>
                <a:gd name="connsiteX20" fmla="*/ 295142 w 1583637"/>
                <a:gd name="connsiteY20" fmla="*/ 1184981 h 1583637"/>
                <a:gd name="connsiteX21" fmla="*/ 144035 w 1583637"/>
                <a:gd name="connsiteY21" fmla="*/ 1239984 h 1583637"/>
                <a:gd name="connsiteX22" fmla="*/ 79804 w 1583637"/>
                <a:gd name="connsiteY22" fmla="*/ 1128733 h 1583637"/>
                <a:gd name="connsiteX23" fmla="*/ 202991 w 1583637"/>
                <a:gd name="connsiteY23" fmla="*/ 1025372 h 1583637"/>
                <a:gd name="connsiteX24" fmla="*/ 158622 w 1583637"/>
                <a:gd name="connsiteY24" fmla="*/ 773743 h 1583637"/>
                <a:gd name="connsiteX25" fmla="*/ 7512 w 1583637"/>
                <a:gd name="connsiteY25" fmla="*/ 718748 h 1583637"/>
                <a:gd name="connsiteX26" fmla="*/ 29819 w 1583637"/>
                <a:gd name="connsiteY26" fmla="*/ 592237 h 1583637"/>
                <a:gd name="connsiteX27" fmla="*/ 190625 w 1583637"/>
                <a:gd name="connsiteY27" fmla="*/ 592241 h 1583637"/>
                <a:gd name="connsiteX28" fmla="*/ 318381 w 1583637"/>
                <a:gd name="connsiteY28" fmla="*/ 370961 h 1583637"/>
                <a:gd name="connsiteX29" fmla="*/ 237974 w 1583637"/>
                <a:gd name="connsiteY29" fmla="*/ 231701 h 1583637"/>
                <a:gd name="connsiteX30" fmla="*/ 336381 w 1583637"/>
                <a:gd name="connsiteY30" fmla="*/ 149126 h 1583637"/>
                <a:gd name="connsiteX31" fmla="*/ 459563 w 1583637"/>
                <a:gd name="connsiteY31" fmla="*/ 252493 h 1583637"/>
                <a:gd name="connsiteX32" fmla="*/ 699666 w 1583637"/>
                <a:gd name="connsiteY32" fmla="*/ 165103 h 1583637"/>
                <a:gd name="connsiteX33" fmla="*/ 727586 w 1583637"/>
                <a:gd name="connsiteY33" fmla="*/ 6739 h 1583637"/>
                <a:gd name="connsiteX34" fmla="*/ 856051 w 1583637"/>
                <a:gd name="connsiteY34" fmla="*/ 6739 h 1583637"/>
                <a:gd name="connsiteX35" fmla="*/ 883970 w 1583637"/>
                <a:gd name="connsiteY35" fmla="*/ 165102 h 1583637"/>
                <a:gd name="connsiteX36" fmla="*/ 1124073 w 1583637"/>
                <a:gd name="connsiteY36" fmla="*/ 252493 h 1583637"/>
                <a:gd name="connsiteX37" fmla="*/ 1124074 w 1583637"/>
                <a:gd name="connsiteY37" fmla="*/ 252493 h 158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3637" h="1583637">
                  <a:moveTo>
                    <a:pt x="1124074" y="252493"/>
                  </a:moveTo>
                  <a:lnTo>
                    <a:pt x="1247256" y="149126"/>
                  </a:lnTo>
                  <a:lnTo>
                    <a:pt x="1345663" y="231701"/>
                  </a:lnTo>
                  <a:lnTo>
                    <a:pt x="1265256" y="370961"/>
                  </a:lnTo>
                  <a:cubicBezTo>
                    <a:pt x="1322430" y="435278"/>
                    <a:pt x="1365899" y="510569"/>
                    <a:pt x="1393012" y="592241"/>
                  </a:cubicBezTo>
                  <a:lnTo>
                    <a:pt x="1553818" y="592237"/>
                  </a:lnTo>
                  <a:lnTo>
                    <a:pt x="1576125" y="718748"/>
                  </a:lnTo>
                  <a:lnTo>
                    <a:pt x="1425015" y="773743"/>
                  </a:lnTo>
                  <a:cubicBezTo>
                    <a:pt x="1427471" y="859762"/>
                    <a:pt x="1412374" y="945380"/>
                    <a:pt x="1380646" y="1025372"/>
                  </a:cubicBezTo>
                  <a:lnTo>
                    <a:pt x="1503833" y="1128733"/>
                  </a:lnTo>
                  <a:lnTo>
                    <a:pt x="1439602" y="1239984"/>
                  </a:lnTo>
                  <a:lnTo>
                    <a:pt x="1288495" y="1184982"/>
                  </a:lnTo>
                  <a:cubicBezTo>
                    <a:pt x="1235084" y="1252456"/>
                    <a:pt x="1168484" y="1308339"/>
                    <a:pt x="1092761" y="1349222"/>
                  </a:cubicBezTo>
                  <a:lnTo>
                    <a:pt x="1120689" y="1507584"/>
                  </a:lnTo>
                  <a:lnTo>
                    <a:pt x="999974" y="1551521"/>
                  </a:lnTo>
                  <a:lnTo>
                    <a:pt x="919574" y="1412257"/>
                  </a:lnTo>
                  <a:cubicBezTo>
                    <a:pt x="835287" y="1429613"/>
                    <a:pt x="748348" y="1429613"/>
                    <a:pt x="664062" y="1412257"/>
                  </a:cubicBezTo>
                  <a:lnTo>
                    <a:pt x="583663" y="1551521"/>
                  </a:lnTo>
                  <a:lnTo>
                    <a:pt x="462948" y="1507584"/>
                  </a:lnTo>
                  <a:lnTo>
                    <a:pt x="490876" y="1349222"/>
                  </a:lnTo>
                  <a:cubicBezTo>
                    <a:pt x="415153" y="1308339"/>
                    <a:pt x="348553" y="1252455"/>
                    <a:pt x="295142" y="1184981"/>
                  </a:cubicBezTo>
                  <a:lnTo>
                    <a:pt x="144035" y="1239984"/>
                  </a:lnTo>
                  <a:lnTo>
                    <a:pt x="79804" y="1128733"/>
                  </a:lnTo>
                  <a:lnTo>
                    <a:pt x="202991" y="1025372"/>
                  </a:lnTo>
                  <a:cubicBezTo>
                    <a:pt x="171263" y="945380"/>
                    <a:pt x="156166" y="859762"/>
                    <a:pt x="158622" y="773743"/>
                  </a:cubicBezTo>
                  <a:lnTo>
                    <a:pt x="7512" y="718748"/>
                  </a:lnTo>
                  <a:lnTo>
                    <a:pt x="29819" y="592237"/>
                  </a:lnTo>
                  <a:lnTo>
                    <a:pt x="190625" y="592241"/>
                  </a:lnTo>
                  <a:cubicBezTo>
                    <a:pt x="217738" y="510569"/>
                    <a:pt x="261208" y="435277"/>
                    <a:pt x="318381" y="370961"/>
                  </a:cubicBezTo>
                  <a:lnTo>
                    <a:pt x="237974" y="231701"/>
                  </a:lnTo>
                  <a:lnTo>
                    <a:pt x="336381" y="149126"/>
                  </a:lnTo>
                  <a:lnTo>
                    <a:pt x="459563" y="252493"/>
                  </a:lnTo>
                  <a:cubicBezTo>
                    <a:pt x="532831" y="207356"/>
                    <a:pt x="614527" y="177621"/>
                    <a:pt x="699666" y="165103"/>
                  </a:cubicBezTo>
                  <a:lnTo>
                    <a:pt x="727586" y="6739"/>
                  </a:lnTo>
                  <a:lnTo>
                    <a:pt x="856051" y="6739"/>
                  </a:lnTo>
                  <a:lnTo>
                    <a:pt x="883970" y="165102"/>
                  </a:lnTo>
                  <a:cubicBezTo>
                    <a:pt x="969110" y="177621"/>
                    <a:pt x="1050806" y="207356"/>
                    <a:pt x="1124073" y="252493"/>
                  </a:cubicBezTo>
                  <a:lnTo>
                    <a:pt x="1124074" y="252493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5308" tIns="731520" rIns="475308" bIns="582340" numCol="1" spcCol="1270" anchor="ctr" anchorCtr="0">
              <a:noAutofit/>
            </a:bodyPr>
            <a:lstStyle/>
            <a:p>
              <a:pPr algn="ctr" defTabSz="177795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A46548A-FEA6-48E0-98AD-FC9E40C7F8EF}"/>
                </a:ext>
              </a:extLst>
            </p:cNvPr>
            <p:cNvSpPr txBox="1"/>
            <p:nvPr/>
          </p:nvSpPr>
          <p:spPr>
            <a:xfrm>
              <a:off x="6184284" y="3969442"/>
              <a:ext cx="1003600" cy="82011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48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03</a:t>
              </a:r>
              <a:endParaRPr 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B09B0BC8-9856-4301-8DB5-5B3389C2EEF7}"/>
              </a:ext>
            </a:extLst>
          </p:cNvPr>
          <p:cNvSpPr txBox="1"/>
          <p:nvPr/>
        </p:nvSpPr>
        <p:spPr>
          <a:xfrm>
            <a:off x="7240207" y="5639625"/>
            <a:ext cx="2173801" cy="10002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kk-KZ" sz="13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Ата-аналар білім беру ұйымдары үшін өздері ұйымдастырған және өткізген іс-шаралардың саны мен сапасы</a:t>
            </a:r>
            <a:endParaRPr lang="kk-KZ" sz="13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12">
            <a:extLst>
              <a:ext uri="{FF2B5EF4-FFF2-40B4-BE49-F238E27FC236}">
                <a16:creationId xmlns="" xmlns:a16="http://schemas.microsoft.com/office/drawing/2014/main" id="{94972EB4-A13B-49B0-A934-95E1DD031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3791" flipH="1" flipV="1">
            <a:off x="4073215" y="5008301"/>
            <a:ext cx="900367" cy="9003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971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0" y="204183"/>
            <a:ext cx="12192000" cy="9062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-13224" y="424834"/>
            <a:ext cx="4569388" cy="437630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4"/>
          <a:stretch/>
        </p:blipFill>
        <p:spPr bwMode="auto">
          <a:xfrm>
            <a:off x="407742" y="6037916"/>
            <a:ext cx="757020" cy="599435"/>
          </a:xfrm>
          <a:prstGeom prst="rect">
            <a:avLst/>
          </a:prstGeom>
        </p:spPr>
      </p:pic>
      <p:sp>
        <p:nvSpPr>
          <p:cNvPr id="65" name="Rectangle 9"/>
          <p:cNvSpPr/>
          <p:nvPr/>
        </p:nvSpPr>
        <p:spPr>
          <a:xfrm>
            <a:off x="9196184" y="1359727"/>
            <a:ext cx="2985856" cy="3962400"/>
          </a:xfrm>
          <a:prstGeom prst="rect">
            <a:avLst/>
          </a:prstGeom>
          <a:solidFill>
            <a:srgbClr val="3EB8CD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6967" y="408333"/>
            <a:ext cx="4440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700" b="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ЖОБАНЫҢ АТАУЫ</a:t>
            </a:r>
            <a:endParaRPr lang="en-US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Oval 37"/>
          <p:cNvSpPr>
            <a:spLocks noChangeAspect="1"/>
          </p:cNvSpPr>
          <p:nvPr/>
        </p:nvSpPr>
        <p:spPr>
          <a:xfrm>
            <a:off x="10027598" y="1622002"/>
            <a:ext cx="1371600" cy="1371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7" name="Rectangle 38"/>
          <p:cNvSpPr/>
          <p:nvPr/>
        </p:nvSpPr>
        <p:spPr>
          <a:xfrm>
            <a:off x="9553841" y="3209889"/>
            <a:ext cx="2529699" cy="1479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tlCol="0" anchor="t" anchorCtr="0"/>
          <a:lstStyle/>
          <a:p>
            <a:pPr>
              <a:spcBef>
                <a:spcPts val="800"/>
              </a:spcBef>
            </a:pPr>
            <a:r>
              <a:rPr lang="kk-KZ" sz="2400" b="1" dirty="0">
                <a:solidFill>
                  <a:schemeClr val="bg1"/>
                </a:solidFill>
                <a:latin typeface="Candara" panose="020E0502030303020204" pitchFamily="34" charset="0"/>
                <a:ea typeface="Open Sans" pitchFamily="34" charset="0"/>
                <a:cs typeface="Open Sans" pitchFamily="34" charset="0"/>
              </a:rPr>
              <a:t>Б</a:t>
            </a:r>
            <a:r>
              <a:rPr lang="kk-KZ" sz="2400" b="1" dirty="0" smtClean="0">
                <a:solidFill>
                  <a:schemeClr val="bg1"/>
                </a:solidFill>
                <a:latin typeface="Candara" panose="020E0502030303020204" pitchFamily="34" charset="0"/>
                <a:ea typeface="Open Sans" pitchFamily="34" charset="0"/>
                <a:cs typeface="Open Sans" pitchFamily="34" charset="0"/>
              </a:rPr>
              <a:t>ілім беру ұйымы педагогтері мен ата-аналардың өзара іс-қимылы</a:t>
            </a:r>
            <a:endParaRPr lang="kk-KZ" sz="2400" b="1" dirty="0">
              <a:solidFill>
                <a:schemeClr val="bg1"/>
              </a:solidFill>
              <a:latin typeface="Candara" panose="020E0502030303020204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9" name="Freeform 25"/>
          <p:cNvSpPr/>
          <p:nvPr/>
        </p:nvSpPr>
        <p:spPr>
          <a:xfrm>
            <a:off x="6342000" y="1353139"/>
            <a:ext cx="3352506" cy="3962400"/>
          </a:xfrm>
          <a:custGeom>
            <a:avLst/>
            <a:gdLst>
              <a:gd name="connsiteX0" fmla="*/ 0 w 3498880"/>
              <a:gd name="connsiteY0" fmla="*/ 0 h 3962400"/>
              <a:gd name="connsiteX1" fmla="*/ 3048000 w 3498880"/>
              <a:gd name="connsiteY1" fmla="*/ 0 h 3962400"/>
              <a:gd name="connsiteX2" fmla="*/ 3048000 w 3498880"/>
              <a:gd name="connsiteY2" fmla="*/ 3348507 h 3962400"/>
              <a:gd name="connsiteX3" fmla="*/ 3498880 w 3498880"/>
              <a:gd name="connsiteY3" fmla="*/ 3627385 h 3962400"/>
              <a:gd name="connsiteX4" fmla="*/ 3048000 w 3498880"/>
              <a:gd name="connsiteY4" fmla="*/ 3879454 h 3962400"/>
              <a:gd name="connsiteX5" fmla="*/ 3048000 w 3498880"/>
              <a:gd name="connsiteY5" fmla="*/ 3962400 h 3962400"/>
              <a:gd name="connsiteX6" fmla="*/ 0 w 3498880"/>
              <a:gd name="connsiteY6" fmla="*/ 396240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98880" h="3962400">
                <a:moveTo>
                  <a:pt x="0" y="0"/>
                </a:moveTo>
                <a:lnTo>
                  <a:pt x="3048000" y="0"/>
                </a:lnTo>
                <a:lnTo>
                  <a:pt x="3048000" y="3348507"/>
                </a:lnTo>
                <a:lnTo>
                  <a:pt x="3498880" y="3627385"/>
                </a:lnTo>
                <a:lnTo>
                  <a:pt x="3048000" y="3879454"/>
                </a:lnTo>
                <a:lnTo>
                  <a:pt x="3048000" y="3962400"/>
                </a:lnTo>
                <a:lnTo>
                  <a:pt x="0" y="39624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70" name="Oval 34"/>
          <p:cNvSpPr>
            <a:spLocks noChangeAspect="1"/>
          </p:cNvSpPr>
          <p:nvPr/>
        </p:nvSpPr>
        <p:spPr>
          <a:xfrm>
            <a:off x="7183421" y="1615414"/>
            <a:ext cx="1371600" cy="1371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71" name="Rectangle 36"/>
          <p:cNvSpPr/>
          <p:nvPr/>
        </p:nvSpPr>
        <p:spPr>
          <a:xfrm>
            <a:off x="6342000" y="3285858"/>
            <a:ext cx="2854183" cy="1535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tlCol="0" anchor="t" anchorCtr="0"/>
          <a:lstStyle/>
          <a:p>
            <a:pPr algn="ctr">
              <a:spcBef>
                <a:spcPts val="800"/>
              </a:spcBef>
            </a:pPr>
            <a:r>
              <a:rPr lang="kk-KZ" sz="2400" b="1" smtClean="0">
                <a:solidFill>
                  <a:schemeClr val="bg1"/>
                </a:solidFill>
                <a:latin typeface="Candara" panose="020E0502030303020204" pitchFamily="34" charset="0"/>
                <a:ea typeface="Open Sans" pitchFamily="34" charset="0"/>
                <a:cs typeface="Open Sans" pitchFamily="34" charset="0"/>
              </a:rPr>
              <a:t>Білім беру ұйымдары</a:t>
            </a:r>
          </a:p>
          <a:p>
            <a:pPr algn="ctr">
              <a:spcBef>
                <a:spcPts val="800"/>
              </a:spcBef>
            </a:pPr>
            <a:r>
              <a:rPr lang="kk-KZ" i="1" smtClean="0"/>
              <a:t>(</a:t>
            </a:r>
            <a:r>
              <a:rPr lang="kk-KZ" i="1" dirty="0"/>
              <a:t>мектептің барлық буындары деңгейінде)</a:t>
            </a:r>
            <a:endParaRPr lang="ru-RU" sz="2400" b="1" dirty="0">
              <a:solidFill>
                <a:schemeClr val="bg1"/>
              </a:solidFill>
              <a:latin typeface="Candara" panose="020E0502030303020204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5" name="Freeform 25"/>
          <p:cNvSpPr/>
          <p:nvPr/>
        </p:nvSpPr>
        <p:spPr>
          <a:xfrm>
            <a:off x="3343691" y="1341758"/>
            <a:ext cx="3463459" cy="3962400"/>
          </a:xfrm>
          <a:custGeom>
            <a:avLst/>
            <a:gdLst>
              <a:gd name="connsiteX0" fmla="*/ 0 w 3498880"/>
              <a:gd name="connsiteY0" fmla="*/ 0 h 3962400"/>
              <a:gd name="connsiteX1" fmla="*/ 3048000 w 3498880"/>
              <a:gd name="connsiteY1" fmla="*/ 0 h 3962400"/>
              <a:gd name="connsiteX2" fmla="*/ 3048000 w 3498880"/>
              <a:gd name="connsiteY2" fmla="*/ 3348507 h 3962400"/>
              <a:gd name="connsiteX3" fmla="*/ 3498880 w 3498880"/>
              <a:gd name="connsiteY3" fmla="*/ 3627385 h 3962400"/>
              <a:gd name="connsiteX4" fmla="*/ 3048000 w 3498880"/>
              <a:gd name="connsiteY4" fmla="*/ 3879454 h 3962400"/>
              <a:gd name="connsiteX5" fmla="*/ 3048000 w 3498880"/>
              <a:gd name="connsiteY5" fmla="*/ 3962400 h 3962400"/>
              <a:gd name="connsiteX6" fmla="*/ 0 w 3498880"/>
              <a:gd name="connsiteY6" fmla="*/ 396240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98880" h="3962400">
                <a:moveTo>
                  <a:pt x="0" y="0"/>
                </a:moveTo>
                <a:lnTo>
                  <a:pt x="3048000" y="0"/>
                </a:lnTo>
                <a:lnTo>
                  <a:pt x="3048000" y="3348507"/>
                </a:lnTo>
                <a:lnTo>
                  <a:pt x="3498880" y="3627385"/>
                </a:lnTo>
                <a:lnTo>
                  <a:pt x="3048000" y="3879454"/>
                </a:lnTo>
                <a:lnTo>
                  <a:pt x="3048000" y="3962400"/>
                </a:lnTo>
                <a:lnTo>
                  <a:pt x="0" y="3962400"/>
                </a:lnTo>
                <a:close/>
              </a:path>
            </a:pathLst>
          </a:custGeom>
          <a:solidFill>
            <a:srgbClr val="85C40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2" name="Oval 34"/>
          <p:cNvSpPr>
            <a:spLocks noChangeAspect="1"/>
          </p:cNvSpPr>
          <p:nvPr/>
        </p:nvSpPr>
        <p:spPr>
          <a:xfrm>
            <a:off x="4173669" y="1615414"/>
            <a:ext cx="1371600" cy="1371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3" name="Rectangle 36"/>
          <p:cNvSpPr/>
          <p:nvPr/>
        </p:nvSpPr>
        <p:spPr>
          <a:xfrm>
            <a:off x="4556164" y="3830813"/>
            <a:ext cx="2854184" cy="990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tlCol="0" anchor="t" anchorCtr="0"/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Candara" panose="020E0502030303020204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8" name="Rectangle 41"/>
          <p:cNvSpPr/>
          <p:nvPr/>
        </p:nvSpPr>
        <p:spPr>
          <a:xfrm>
            <a:off x="3677861" y="3605617"/>
            <a:ext cx="2492303" cy="830997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  <a:effectLst/>
        </p:spPr>
        <p:txBody>
          <a:bodyPr wrap="square" anchor="ctr" anchorCtr="1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</a:t>
            </a: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АДРЕСАТЫ</a:t>
            </a:r>
            <a:endParaRPr lang="ru-RU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Freeform 23"/>
          <p:cNvSpPr/>
          <p:nvPr/>
        </p:nvSpPr>
        <p:spPr>
          <a:xfrm>
            <a:off x="2" y="1353139"/>
            <a:ext cx="3831652" cy="3962400"/>
          </a:xfrm>
          <a:custGeom>
            <a:avLst/>
            <a:gdLst>
              <a:gd name="connsiteX0" fmla="*/ 0 w 3488936"/>
              <a:gd name="connsiteY0" fmla="*/ 0 h 3962400"/>
              <a:gd name="connsiteX1" fmla="*/ 3048000 w 3488936"/>
              <a:gd name="connsiteY1" fmla="*/ 0 h 3962400"/>
              <a:gd name="connsiteX2" fmla="*/ 3048000 w 3488936"/>
              <a:gd name="connsiteY2" fmla="*/ 3340710 h 3962400"/>
              <a:gd name="connsiteX3" fmla="*/ 3488936 w 3488936"/>
              <a:gd name="connsiteY3" fmla="*/ 3613438 h 3962400"/>
              <a:gd name="connsiteX4" fmla="*/ 3048000 w 3488936"/>
              <a:gd name="connsiteY4" fmla="*/ 3859948 h 3962400"/>
              <a:gd name="connsiteX5" fmla="*/ 3048000 w 3488936"/>
              <a:gd name="connsiteY5" fmla="*/ 3962400 h 3962400"/>
              <a:gd name="connsiteX6" fmla="*/ 0 w 3488936"/>
              <a:gd name="connsiteY6" fmla="*/ 396240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8936" h="3962400">
                <a:moveTo>
                  <a:pt x="0" y="0"/>
                </a:moveTo>
                <a:lnTo>
                  <a:pt x="3048000" y="0"/>
                </a:lnTo>
                <a:lnTo>
                  <a:pt x="3048000" y="3340710"/>
                </a:lnTo>
                <a:lnTo>
                  <a:pt x="3488936" y="3613438"/>
                </a:lnTo>
                <a:lnTo>
                  <a:pt x="3048000" y="3859948"/>
                </a:lnTo>
                <a:lnTo>
                  <a:pt x="3048000" y="3962400"/>
                </a:lnTo>
                <a:lnTo>
                  <a:pt x="0" y="3962400"/>
                </a:lnTo>
                <a:close/>
              </a:path>
            </a:pathLst>
          </a:custGeom>
          <a:solidFill>
            <a:srgbClr val="FF2B2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0" name="Oval 32"/>
          <p:cNvSpPr>
            <a:spLocks noChangeAspect="1"/>
          </p:cNvSpPr>
          <p:nvPr/>
        </p:nvSpPr>
        <p:spPr>
          <a:xfrm>
            <a:off x="1033626" y="1615414"/>
            <a:ext cx="1371600" cy="1371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1" name="Rectangle 33"/>
          <p:cNvSpPr/>
          <p:nvPr/>
        </p:nvSpPr>
        <p:spPr>
          <a:xfrm>
            <a:off x="198951" y="4077971"/>
            <a:ext cx="3632702" cy="918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tlCol="0" anchor="t" anchorCtr="0"/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56" name="Rectangle 39"/>
          <p:cNvSpPr/>
          <p:nvPr/>
        </p:nvSpPr>
        <p:spPr>
          <a:xfrm>
            <a:off x="172244" y="3843538"/>
            <a:ext cx="2981503" cy="461665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  <a:effectLst/>
        </p:spPr>
        <p:txBody>
          <a:bodyPr wrap="square" anchor="ctr" anchorCtr="1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ndara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«</a:t>
            </a:r>
            <a:r>
              <a:rPr lang="ru-RU" sz="2400" b="1" dirty="0" err="1" smtClean="0">
                <a:solidFill>
                  <a:schemeClr val="bg1"/>
                </a:solidFill>
                <a:latin typeface="Candara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Үндестік</a:t>
            </a:r>
            <a:r>
              <a:rPr lang="ru-RU" sz="2400" b="1" dirty="0" smtClean="0">
                <a:solidFill>
                  <a:schemeClr val="bg1"/>
                </a:solidFill>
                <a:latin typeface="Candara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»</a:t>
            </a:r>
            <a:endParaRPr lang="en-US" sz="2400" b="1" dirty="0">
              <a:solidFill>
                <a:schemeClr val="bg1"/>
              </a:solidFill>
              <a:latin typeface="Candara" panose="020E0502030303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" b="11681"/>
          <a:stretch/>
        </p:blipFill>
        <p:spPr>
          <a:xfrm>
            <a:off x="9892973" y="1534233"/>
            <a:ext cx="1652711" cy="15282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167" y1="77583" x2="24167" y2="87833"/>
                        <a14:foregroundMark x1="69000" y1="77000" x2="75750" y2="87500"/>
                        <a14:foregroundMark x1="6917" y1="38167" x2="17750" y2="41250"/>
                        <a14:foregroundMark x1="20083" y1="76333" x2="20083" y2="76333"/>
                        <a14:foregroundMark x1="48333" y1="7750" x2="49417" y2="19667"/>
                        <a14:foregroundMark x1="91750" y1="37167" x2="84167" y2="41417"/>
                        <a14:foregroundMark x1="35750" y1="21250" x2="29167" y2="34250"/>
                        <a14:foregroundMark x1="26417" y1="43583" x2="26417" y2="43583"/>
                        <a14:foregroundMark x1="40167" y1="27917" x2="40167" y2="27917"/>
                        <a14:foregroundMark x1="49583" y1="25917" x2="49583" y2="25917"/>
                        <a14:foregroundMark x1="60250" y1="26667" x2="60250" y2="26667"/>
                        <a14:foregroundMark x1="71833" y1="35750" x2="71833" y2="35750"/>
                        <a14:foregroundMark x1="74333" y1="45000" x2="74333" y2="45000"/>
                        <a14:foregroundMark x1="77333" y1="53333" x2="77333" y2="53333"/>
                        <a14:foregroundMark x1="72917" y1="64750" x2="72917" y2="64750"/>
                        <a14:foregroundMark x1="65250" y1="71833" x2="65250" y2="71833"/>
                        <a14:foregroundMark x1="58167" y1="77917" x2="58167" y2="77917"/>
                        <a14:foregroundMark x1="44583" y1="77167" x2="44583" y2="77167"/>
                        <a14:foregroundMark x1="35167" y1="72417" x2="35167" y2="72417"/>
                        <a14:foregroundMark x1="26667" y1="64167" x2="26667" y2="64167"/>
                        <a14:foregroundMark x1="24667" y1="52833" x2="24667" y2="52833"/>
                        <a14:backgroundMark x1="65083" y1="30917" x2="69167" y2="30333"/>
                        <a14:backgroundMark x1="71333" y1="30583" x2="75083" y2="32667"/>
                        <a14:backgroundMark x1="76667" y1="33250" x2="78250" y2="34833"/>
                        <a14:backgroundMark x1="75583" y1="35500" x2="72167" y2="41250"/>
                        <a14:backgroundMark x1="73250" y1="46750" x2="84500" y2="51583"/>
                        <a14:backgroundMark x1="84333" y1="48500" x2="78417" y2="46000"/>
                        <a14:backgroundMark x1="77000" y1="75250" x2="71333" y2="72417"/>
                        <a14:backgroundMark x1="68250" y1="73417" x2="64583" y2="76667"/>
                        <a14:backgroundMark x1="63667" y1="78250" x2="63667" y2="83083"/>
                        <a14:backgroundMark x1="75250" y1="72000" x2="77000" y2="67417"/>
                        <a14:backgroundMark x1="76083" y1="65417" x2="75583" y2="61333"/>
                        <a14:backgroundMark x1="74667" y1="60667" x2="72583" y2="57750"/>
                        <a14:backgroundMark x1="74000" y1="70750" x2="66667" y2="69333"/>
                        <a14:backgroundMark x1="62250" y1="72750" x2="60833" y2="83750"/>
                        <a14:backgroundMark x1="77750" y1="44750" x2="76500" y2="39667"/>
                        <a14:backgroundMark x1="60250" y1="19167" x2="53333" y2="27333"/>
                        <a14:backgroundMark x1="42083" y1="21667" x2="47833" y2="27917"/>
                        <a14:backgroundMark x1="52417" y1="27667" x2="53500" y2="26833"/>
                        <a14:backgroundMark x1="56917" y1="19167" x2="53333" y2="22750"/>
                        <a14:backgroundMark x1="50500" y1="23083" x2="47833" y2="22917"/>
                        <a14:backgroundMark x1="46250" y1="22167" x2="42333" y2="17583"/>
                        <a14:backgroundMark x1="39833" y1="21667" x2="36083" y2="26083"/>
                        <a14:backgroundMark x1="35750" y1="27667" x2="36083" y2="31583"/>
                        <a14:backgroundMark x1="35333" y1="32500" x2="35000" y2="30167"/>
                        <a14:backgroundMark x1="27917" y1="41917" x2="22000" y2="30750"/>
                        <a14:backgroundMark x1="20917" y1="34667" x2="23417" y2="38583"/>
                        <a14:backgroundMark x1="24000" y1="40500" x2="22750" y2="44417"/>
                        <a14:backgroundMark x1="21083" y1="46583" x2="14333" y2="48167"/>
                        <a14:backgroundMark x1="17583" y1="49583" x2="19167" y2="53667"/>
                        <a14:backgroundMark x1="19833" y1="54917" x2="24167" y2="58667"/>
                        <a14:backgroundMark x1="24333" y1="58000" x2="28083" y2="59417"/>
                        <a14:backgroundMark x1="18583" y1="49750" x2="27167" y2="46417"/>
                        <a14:backgroundMark x1="34667" y1="69167" x2="21083" y2="72167"/>
                        <a14:backgroundMark x1="21667" y1="73417" x2="23750" y2="75250"/>
                        <a14:backgroundMark x1="22000" y1="77000" x2="21333" y2="79833"/>
                        <a14:backgroundMark x1="25583" y1="73667" x2="30917" y2="72583"/>
                        <a14:backgroundMark x1="32333" y1="74000" x2="35000" y2="75917"/>
                        <a14:backgroundMark x1="36083" y1="77333" x2="37000" y2="83083"/>
                        <a14:backgroundMark x1="38000" y1="72583" x2="39250" y2="81833"/>
                        <a14:backgroundMark x1="41083" y1="81250" x2="41083" y2="81250"/>
                        <a14:backgroundMark x1="40667" y1="82167" x2="48000" y2="79500"/>
                        <a14:backgroundMark x1="48750" y1="78750" x2="50500" y2="75250"/>
                        <a14:backgroundMark x1="63167" y1="84167" x2="68083" y2="88083"/>
                        <a14:backgroundMark x1="56750" y1="11667" x2="59000" y2="19000"/>
                        <a14:backgroundMark x1="90917" y1="45833" x2="84667" y2="49917"/>
                        <a14:backgroundMark x1="45500" y1="73417" x2="56500" y2="73417"/>
                        <a14:backgroundMark x1="64167" y1="65417" x2="71500" y2="49583"/>
                        <a14:backgroundMark x1="69917" y1="48000" x2="63167" y2="35167"/>
                        <a14:backgroundMark x1="61167" y1="33917" x2="45667" y2="31417"/>
                        <a14:backgroundMark x1="39083" y1="34500" x2="32167" y2="43167"/>
                        <a14:backgroundMark x1="44417" y1="32000" x2="35750" y2="36417"/>
                        <a14:backgroundMark x1="31083" y1="45833" x2="31583" y2="6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124" y="1620195"/>
            <a:ext cx="1337704" cy="1337704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800707" y="1566176"/>
            <a:ext cx="2161837" cy="1265041"/>
            <a:chOff x="266700" y="1566176"/>
            <a:chExt cx="2161837" cy="1265041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13"/>
            <a:stretch/>
          </p:blipFill>
          <p:spPr>
            <a:xfrm>
              <a:off x="266700" y="1763351"/>
              <a:ext cx="1818816" cy="1067866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552"/>
            <a:stretch/>
          </p:blipFill>
          <p:spPr>
            <a:xfrm flipH="1">
              <a:off x="1848693" y="1566176"/>
              <a:ext cx="579844" cy="1067866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1"/>
          <a:stretch/>
        </p:blipFill>
        <p:spPr>
          <a:xfrm>
            <a:off x="4242376" y="1687827"/>
            <a:ext cx="1272619" cy="1178263"/>
          </a:xfrm>
          <a:prstGeom prst="rect">
            <a:avLst/>
          </a:prstGeom>
        </p:spPr>
      </p:pic>
      <p:sp>
        <p:nvSpPr>
          <p:cNvPr id="76" name="Скругленный прямоугольник 75"/>
          <p:cNvSpPr/>
          <p:nvPr/>
        </p:nvSpPr>
        <p:spPr>
          <a:xfrm>
            <a:off x="11668512" y="6477300"/>
            <a:ext cx="382588" cy="268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ru-RU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04" y="5523980"/>
            <a:ext cx="4653705" cy="117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9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24CFB70F-929D-4462-A583-AE917D8B7359}"/>
              </a:ext>
            </a:extLst>
          </p:cNvPr>
          <p:cNvSpPr txBox="1"/>
          <p:nvPr/>
        </p:nvSpPr>
        <p:spPr>
          <a:xfrm>
            <a:off x="9204999" y="5066192"/>
            <a:ext cx="2857786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kk-KZ" sz="1050" dirty="0" smtClean="0">
                <a:solidFill>
                  <a:srgbClr val="4C4F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(ата - аналардың сенім дәрежесі, ата-аналардың білім алушылардың үлгерімін бақылау, Ата-аналардың мектеп сұрауларына реакциясының жоғары жылдамдығы және керісінше-ата-аналардың мектеп өміріне белсенді қатысуға дайындығы).</a:t>
            </a:r>
            <a:endParaRPr lang="kk-KZ" sz="1050" dirty="0">
              <a:solidFill>
                <a:srgbClr val="4C4F5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0" y="-1096"/>
            <a:ext cx="12192000" cy="9062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Прямоугольник 81"/>
          <p:cNvSpPr/>
          <p:nvPr/>
        </p:nvSpPr>
        <p:spPr>
          <a:xfrm>
            <a:off x="-13225" y="219555"/>
            <a:ext cx="4906679" cy="437630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Прямоугольник 82"/>
          <p:cNvSpPr/>
          <p:nvPr/>
        </p:nvSpPr>
        <p:spPr>
          <a:xfrm>
            <a:off x="-13225" y="263198"/>
            <a:ext cx="50763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700" b="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ЖОБА ЖҰМЫСЫНЫҢ НӘТИЖЕЛЕРІ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1668512" y="6523955"/>
            <a:ext cx="382588" cy="268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17</a:t>
            </a:r>
            <a:endParaRPr lang="ru-RU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A2C9B940-0C6B-4DDA-98F1-ACFE5C942457}"/>
              </a:ext>
            </a:extLst>
          </p:cNvPr>
          <p:cNvSpPr txBox="1"/>
          <p:nvPr/>
        </p:nvSpPr>
        <p:spPr>
          <a:xfrm>
            <a:off x="350845" y="1461912"/>
            <a:ext cx="29471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kk-KZ" sz="1400" b="1" dirty="0" smtClean="0">
                <a:solidFill>
                  <a:srgbClr val="4C4F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Ата-аналардың, педагогтердің психологиялық-педагогикалық мәдениетін арттыру</a:t>
            </a:r>
            <a:endParaRPr lang="kk-KZ" sz="1400" b="1" dirty="0">
              <a:solidFill>
                <a:srgbClr val="4C4F5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D03AAD26-D390-40A0-898F-69F849EFB6AE}"/>
              </a:ext>
            </a:extLst>
          </p:cNvPr>
          <p:cNvSpPr txBox="1"/>
          <p:nvPr/>
        </p:nvSpPr>
        <p:spPr>
          <a:xfrm>
            <a:off x="59838" y="5819433"/>
            <a:ext cx="5797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kk-KZ" sz="1100" b="1" dirty="0" smtClean="0">
                <a:solidFill>
                  <a:srgbClr val="189A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Білім беру ұйымдарында ашық және қолжетімді әлеуметтік-педагогикалық жүйе құру арқылы ата-аналардың, балалардың және педагогтердің оқуда, шығармашылықта және әлеуметтік өмірде өнімді бірлескен қызмет және өзін-өзі табысты іске асыру тәжірибесін қалыптастыру</a:t>
            </a:r>
            <a:endParaRPr lang="kk-KZ" sz="1100" dirty="0">
              <a:solidFill>
                <a:srgbClr val="4C4F5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20C4EBFC-0C56-453C-AFD7-03F135E3DEE5}"/>
              </a:ext>
            </a:extLst>
          </p:cNvPr>
          <p:cNvSpPr txBox="1"/>
          <p:nvPr/>
        </p:nvSpPr>
        <p:spPr>
          <a:xfrm>
            <a:off x="6416850" y="5681453"/>
            <a:ext cx="25820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kk-KZ" sz="1200" b="1" dirty="0" smtClean="0">
                <a:solidFill>
                  <a:srgbClr val="56426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Педагогтар мен ата-аналардың, сондай-ақ жұртшылықтың әлеуметтік әріптестігі үшін ақпараттық кеңістік құру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24CFB70F-929D-4462-A583-AE917D8B7359}"/>
              </a:ext>
            </a:extLst>
          </p:cNvPr>
          <p:cNvSpPr txBox="1"/>
          <p:nvPr/>
        </p:nvSpPr>
        <p:spPr>
          <a:xfrm>
            <a:off x="3634776" y="4554309"/>
            <a:ext cx="2902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kk-KZ" sz="1200" b="1" dirty="0" smtClean="0">
                <a:solidFill>
                  <a:srgbClr val="EF9D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Ата-аналармен бұқаралық іс-шаралар жүйесін құру, бірлескен қоғамдық маңызы бар қызметті ұйымдастыру бойынша жұмыстар жүргізу</a:t>
            </a:r>
            <a:endParaRPr lang="kk-KZ" sz="1200" dirty="0">
              <a:solidFill>
                <a:srgbClr val="4C4F5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2830183F-1049-4A67-A4BA-F74B5B0BA17A}"/>
              </a:ext>
            </a:extLst>
          </p:cNvPr>
          <p:cNvSpPr txBox="1"/>
          <p:nvPr/>
        </p:nvSpPr>
        <p:spPr>
          <a:xfrm>
            <a:off x="4234246" y="1180263"/>
            <a:ext cx="418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kk-KZ" sz="1400" b="1" dirty="0" smtClean="0">
                <a:solidFill>
                  <a:srgbClr val="D3413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Бала тәрбиесіндегі отбасының рөлін күшейту</a:t>
            </a:r>
          </a:p>
        </p:txBody>
      </p:sp>
      <p:sp>
        <p:nvSpPr>
          <p:cNvPr id="136" name="Oval 29">
            <a:extLst>
              <a:ext uri="{FF2B5EF4-FFF2-40B4-BE49-F238E27FC236}">
                <a16:creationId xmlns="" xmlns:a16="http://schemas.microsoft.com/office/drawing/2014/main" id="{21C21451-37A2-4ACB-9925-62F094771602}"/>
              </a:ext>
            </a:extLst>
          </p:cNvPr>
          <p:cNvSpPr>
            <a:spLocks noChangeAspect="1"/>
          </p:cNvSpPr>
          <p:nvPr/>
        </p:nvSpPr>
        <p:spPr>
          <a:xfrm>
            <a:off x="1643462" y="1049751"/>
            <a:ext cx="436245" cy="4362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7" name="Oval 30">
            <a:extLst>
              <a:ext uri="{FF2B5EF4-FFF2-40B4-BE49-F238E27FC236}">
                <a16:creationId xmlns="" xmlns:a16="http://schemas.microsoft.com/office/drawing/2014/main" id="{79BEEEB8-D418-4FF7-AFAC-1EC0778E656C}"/>
              </a:ext>
            </a:extLst>
          </p:cNvPr>
          <p:cNvSpPr>
            <a:spLocks noChangeAspect="1"/>
          </p:cNvSpPr>
          <p:nvPr/>
        </p:nvSpPr>
        <p:spPr>
          <a:xfrm>
            <a:off x="2713550" y="5375757"/>
            <a:ext cx="436245" cy="4362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8" name="Oval 31">
            <a:extLst>
              <a:ext uri="{FF2B5EF4-FFF2-40B4-BE49-F238E27FC236}">
                <a16:creationId xmlns="" xmlns:a16="http://schemas.microsoft.com/office/drawing/2014/main" id="{8293AD80-B746-45B6-9107-31760D8AC15A}"/>
              </a:ext>
            </a:extLst>
          </p:cNvPr>
          <p:cNvSpPr>
            <a:spLocks noChangeAspect="1"/>
          </p:cNvSpPr>
          <p:nvPr/>
        </p:nvSpPr>
        <p:spPr>
          <a:xfrm>
            <a:off x="4772557" y="4084651"/>
            <a:ext cx="436245" cy="4362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9" name="Oval 32">
            <a:extLst>
              <a:ext uri="{FF2B5EF4-FFF2-40B4-BE49-F238E27FC236}">
                <a16:creationId xmlns="" xmlns:a16="http://schemas.microsoft.com/office/drawing/2014/main" id="{289988A0-D2A4-4031-AAC6-94456EB98356}"/>
              </a:ext>
            </a:extLst>
          </p:cNvPr>
          <p:cNvSpPr>
            <a:spLocks noChangeAspect="1"/>
          </p:cNvSpPr>
          <p:nvPr/>
        </p:nvSpPr>
        <p:spPr>
          <a:xfrm>
            <a:off x="3826698" y="1158006"/>
            <a:ext cx="436245" cy="4362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0" name="Oval 33">
            <a:extLst>
              <a:ext uri="{FF2B5EF4-FFF2-40B4-BE49-F238E27FC236}">
                <a16:creationId xmlns="" xmlns:a16="http://schemas.microsoft.com/office/drawing/2014/main" id="{1967C144-9E11-44F1-B201-D63189193412}"/>
              </a:ext>
            </a:extLst>
          </p:cNvPr>
          <p:cNvSpPr>
            <a:spLocks noChangeAspect="1"/>
          </p:cNvSpPr>
          <p:nvPr/>
        </p:nvSpPr>
        <p:spPr>
          <a:xfrm>
            <a:off x="6011333" y="5752375"/>
            <a:ext cx="436245" cy="4362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146" name="Picture 10" descr="http://www.adminustlabinsk.ru/upload/iblock/518/sm_full.png">
            <a:extLst>
              <a:ext uri="{FF2B5EF4-FFF2-40B4-BE49-F238E27FC236}">
                <a16:creationId xmlns="" xmlns:a16="http://schemas.microsoft.com/office/drawing/2014/main" id="{A8FC301B-9C00-46C1-9F34-1481B183F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280" y="2077130"/>
            <a:ext cx="1212962" cy="10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Freeform 152">
            <a:extLst>
              <a:ext uri="{FF2B5EF4-FFF2-40B4-BE49-F238E27FC236}">
                <a16:creationId xmlns="" xmlns:a16="http://schemas.microsoft.com/office/drawing/2014/main" id="{819083D7-7476-4B0C-B49C-2854FB2D0E9E}"/>
              </a:ext>
            </a:extLst>
          </p:cNvPr>
          <p:cNvSpPr>
            <a:spLocks noEditPoints="1"/>
          </p:cNvSpPr>
          <p:nvPr/>
        </p:nvSpPr>
        <p:spPr bwMode="auto">
          <a:xfrm>
            <a:off x="8927197" y="1270302"/>
            <a:ext cx="1861194" cy="1449814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2" name="Группа 1"/>
          <p:cNvGrpSpPr/>
          <p:nvPr/>
        </p:nvGrpSpPr>
        <p:grpSpPr>
          <a:xfrm>
            <a:off x="738609" y="2108902"/>
            <a:ext cx="8898864" cy="3189955"/>
            <a:chOff x="410409" y="2203637"/>
            <a:chExt cx="9030912" cy="3562273"/>
          </a:xfrm>
        </p:grpSpPr>
        <p:grpSp>
          <p:nvGrpSpPr>
            <p:cNvPr id="41" name="Group 9">
              <a:extLst>
                <a:ext uri="{FF2B5EF4-FFF2-40B4-BE49-F238E27FC236}">
                  <a16:creationId xmlns="" xmlns:a16="http://schemas.microsoft.com/office/drawing/2014/main" id="{C65E1C0E-E2AB-42F7-B7E7-42DE7F5B159A}"/>
                </a:ext>
              </a:extLst>
            </p:cNvPr>
            <p:cNvGrpSpPr/>
            <p:nvPr/>
          </p:nvGrpSpPr>
          <p:grpSpPr>
            <a:xfrm rot="17280000">
              <a:off x="655240" y="3951842"/>
              <a:ext cx="1569237" cy="2058900"/>
              <a:chOff x="8107852" y="666113"/>
              <a:chExt cx="2433374" cy="3192686"/>
            </a:xfrm>
          </p:grpSpPr>
          <p:sp>
            <p:nvSpPr>
              <p:cNvPr id="42" name="Freeform: Shape 10">
                <a:extLst>
                  <a:ext uri="{FF2B5EF4-FFF2-40B4-BE49-F238E27FC236}">
                    <a16:creationId xmlns="" xmlns:a16="http://schemas.microsoft.com/office/drawing/2014/main" id="{5A7387D7-6A19-45E6-A7D3-694F9D8BBF5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4320000">
                <a:off x="7728196" y="1045769"/>
                <a:ext cx="3192686" cy="2433374"/>
              </a:xfrm>
              <a:custGeom>
                <a:avLst/>
                <a:gdLst>
                  <a:gd name="connsiteX0" fmla="*/ 0 w 3192686"/>
                  <a:gd name="connsiteY0" fmla="*/ 1945820 h 2433373"/>
                  <a:gd name="connsiteX1" fmla="*/ 63688 w 3192686"/>
                  <a:gd name="connsiteY1" fmla="*/ 1813611 h 2433373"/>
                  <a:gd name="connsiteX2" fmla="*/ 1884925 w 3192686"/>
                  <a:gd name="connsiteY2" fmla="*/ 453102 h 2433373"/>
                  <a:gd name="connsiteX3" fmla="*/ 2048703 w 3192686"/>
                  <a:gd name="connsiteY3" fmla="*/ 424391 h 2433373"/>
                  <a:gd name="connsiteX4" fmla="*/ 2048704 w 3192686"/>
                  <a:gd name="connsiteY4" fmla="*/ 14856 h 2433373"/>
                  <a:gd name="connsiteX5" fmla="*/ 2048748 w 3192686"/>
                  <a:gd name="connsiteY5" fmla="*/ 14797 h 2433373"/>
                  <a:gd name="connsiteX6" fmla="*/ 2063268 w 3192686"/>
                  <a:gd name="connsiteY6" fmla="*/ 5860 h 2433373"/>
                  <a:gd name="connsiteX7" fmla="*/ 2067221 w 3192686"/>
                  <a:gd name="connsiteY7" fmla="*/ 4456 h 2433373"/>
                  <a:gd name="connsiteX8" fmla="*/ 2068403 w 3192686"/>
                  <a:gd name="connsiteY8" fmla="*/ 4554 h 2433373"/>
                  <a:gd name="connsiteX9" fmla="*/ 2069939 w 3192686"/>
                  <a:gd name="connsiteY9" fmla="*/ 3317 h 2433373"/>
                  <a:gd name="connsiteX10" fmla="*/ 2082104 w 3192686"/>
                  <a:gd name="connsiteY10" fmla="*/ 36 h 2433373"/>
                  <a:gd name="connsiteX11" fmla="*/ 2094533 w 3192686"/>
                  <a:gd name="connsiteY11" fmla="*/ 2114 h 2433373"/>
                  <a:gd name="connsiteX12" fmla="*/ 2098234 w 3192686"/>
                  <a:gd name="connsiteY12" fmla="*/ 4543 h 2433373"/>
                  <a:gd name="connsiteX13" fmla="*/ 2098672 w 3192686"/>
                  <a:gd name="connsiteY13" fmla="*/ 4462 h 2433373"/>
                  <a:gd name="connsiteX14" fmla="*/ 2102742 w 3192686"/>
                  <a:gd name="connsiteY14" fmla="*/ 5481 h 2433373"/>
                  <a:gd name="connsiteX15" fmla="*/ 2105433 w 3192686"/>
                  <a:gd name="connsiteY15" fmla="*/ 6802 h 2433373"/>
                  <a:gd name="connsiteX16" fmla="*/ 3170333 w 3192686"/>
                  <a:gd name="connsiteY16" fmla="*/ 1071703 h 2433373"/>
                  <a:gd name="connsiteX17" fmla="*/ 3187873 w 3192686"/>
                  <a:gd name="connsiteY17" fmla="*/ 1103926 h 2433373"/>
                  <a:gd name="connsiteX18" fmla="*/ 3189064 w 3192686"/>
                  <a:gd name="connsiteY18" fmla="*/ 1107949 h 2433373"/>
                  <a:gd name="connsiteX19" fmla="*/ 3188905 w 3192686"/>
                  <a:gd name="connsiteY19" fmla="*/ 1109123 h 2433373"/>
                  <a:gd name="connsiteX20" fmla="*/ 3190057 w 3192686"/>
                  <a:gd name="connsiteY20" fmla="*/ 1110723 h 2433373"/>
                  <a:gd name="connsiteX21" fmla="*/ 3192686 w 3192686"/>
                  <a:gd name="connsiteY21" fmla="*/ 1123046 h 2433373"/>
                  <a:gd name="connsiteX22" fmla="*/ 3189950 w 3192686"/>
                  <a:gd name="connsiteY22" fmla="*/ 1135347 h 2433373"/>
                  <a:gd name="connsiteX23" fmla="*/ 3187329 w 3192686"/>
                  <a:gd name="connsiteY23" fmla="*/ 1138913 h 2433373"/>
                  <a:gd name="connsiteX24" fmla="*/ 3187386 w 3192686"/>
                  <a:gd name="connsiteY24" fmla="*/ 1139355 h 2433373"/>
                  <a:gd name="connsiteX25" fmla="*/ 3186149 w 3192686"/>
                  <a:gd name="connsiteY25" fmla="*/ 1143365 h 2433373"/>
                  <a:gd name="connsiteX26" fmla="*/ 3157635 w 3192686"/>
                  <a:gd name="connsiteY26" fmla="*/ 1194435 h 2433373"/>
                  <a:gd name="connsiteX27" fmla="*/ 2097489 w 3192686"/>
                  <a:gd name="connsiteY27" fmla="*/ 2254582 h 2433373"/>
                  <a:gd name="connsiteX28" fmla="*/ 2093129 w 3192686"/>
                  <a:gd name="connsiteY28" fmla="*/ 2256895 h 2433373"/>
                  <a:gd name="connsiteX29" fmla="*/ 2089093 w 3192686"/>
                  <a:gd name="connsiteY29" fmla="*/ 2258042 h 2433373"/>
                  <a:gd name="connsiteX30" fmla="*/ 2087922 w 3192686"/>
                  <a:gd name="connsiteY30" fmla="*/ 2257870 h 2433373"/>
                  <a:gd name="connsiteX31" fmla="*/ 2086310 w 3192686"/>
                  <a:gd name="connsiteY31" fmla="*/ 2259006 h 2433373"/>
                  <a:gd name="connsiteX32" fmla="*/ 2073960 w 3192686"/>
                  <a:gd name="connsiteY32" fmla="*/ 2261503 h 2433373"/>
                  <a:gd name="connsiteX33" fmla="*/ 2061689 w 3192686"/>
                  <a:gd name="connsiteY33" fmla="*/ 2258634 h 2433373"/>
                  <a:gd name="connsiteX34" fmla="*/ 2058149 w 3192686"/>
                  <a:gd name="connsiteY34" fmla="*/ 2255976 h 2433373"/>
                  <a:gd name="connsiteX35" fmla="*/ 2057708 w 3192686"/>
                  <a:gd name="connsiteY35" fmla="*/ 2256026 h 2433373"/>
                  <a:gd name="connsiteX36" fmla="*/ 2053712 w 3192686"/>
                  <a:gd name="connsiteY36" fmla="*/ 2254749 h 2433373"/>
                  <a:gd name="connsiteX37" fmla="*/ 2048703 w 3192686"/>
                  <a:gd name="connsiteY37" fmla="*/ 2251880 h 2433373"/>
                  <a:gd name="connsiteX38" fmla="*/ 2048703 w 3192686"/>
                  <a:gd name="connsiteY38" fmla="*/ 1787066 h 2433373"/>
                  <a:gd name="connsiteX39" fmla="*/ 1926348 w 3192686"/>
                  <a:gd name="connsiteY39" fmla="*/ 1826763 h 2433373"/>
                  <a:gd name="connsiteX40" fmla="*/ 1268421 w 3192686"/>
                  <a:gd name="connsiteY40" fmla="*/ 2355231 h 2433373"/>
                  <a:gd name="connsiteX41" fmla="*/ 1220948 w 3192686"/>
                  <a:gd name="connsiteY41" fmla="*/ 2433373 h 2433373"/>
                  <a:gd name="connsiteX42" fmla="*/ 1191205 w 3192686"/>
                  <a:gd name="connsiteY42" fmla="*/ 2421496 h 2433373"/>
                  <a:gd name="connsiteX43" fmla="*/ 800045 w 3192686"/>
                  <a:gd name="connsiteY43" fmla="*/ 1653799 h 2433373"/>
                  <a:gd name="connsiteX44" fmla="*/ 760285 w 3192686"/>
                  <a:gd name="connsiteY44" fmla="*/ 1610898 h 2433373"/>
                  <a:gd name="connsiteX45" fmla="*/ 756854 w 3192686"/>
                  <a:gd name="connsiteY45" fmla="*/ 1608484 h 2433373"/>
                  <a:gd name="connsiteX46" fmla="*/ 756417 w 3192686"/>
                  <a:gd name="connsiteY46" fmla="*/ 1608402 h 2433373"/>
                  <a:gd name="connsiteX47" fmla="*/ 753833 w 3192686"/>
                  <a:gd name="connsiteY47" fmla="*/ 1604805 h 2433373"/>
                  <a:gd name="connsiteX48" fmla="*/ 742981 w 3192686"/>
                  <a:gd name="connsiteY48" fmla="*/ 1598403 h 2433373"/>
                  <a:gd name="connsiteX49" fmla="*/ 730448 w 3192686"/>
                  <a:gd name="connsiteY49" fmla="*/ 1597094 h 2433373"/>
                  <a:gd name="connsiteX50" fmla="*/ 728571 w 3192686"/>
                  <a:gd name="connsiteY50" fmla="*/ 1597697 h 2433373"/>
                  <a:gd name="connsiteX51" fmla="*/ 727504 w 3192686"/>
                  <a:gd name="connsiteY51" fmla="*/ 1597182 h 2433373"/>
                  <a:gd name="connsiteX52" fmla="*/ 723309 w 3192686"/>
                  <a:gd name="connsiteY52" fmla="*/ 1597073 h 2433373"/>
                  <a:gd name="connsiteX53" fmla="*/ 687244 w 3192686"/>
                  <a:gd name="connsiteY53" fmla="*/ 1603796 h 2433373"/>
                  <a:gd name="connsiteX54" fmla="*/ 8960 w 3192686"/>
                  <a:gd name="connsiteY54" fmla="*/ 1949399 h 243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192686" h="2433373">
                    <a:moveTo>
                      <a:pt x="0" y="1945820"/>
                    </a:moveTo>
                    <a:lnTo>
                      <a:pt x="63688" y="1813611"/>
                    </a:lnTo>
                    <a:cubicBezTo>
                      <a:pt x="436757" y="1126855"/>
                      <a:pt x="1097893" y="619294"/>
                      <a:pt x="1884925" y="453102"/>
                    </a:cubicBezTo>
                    <a:lnTo>
                      <a:pt x="2048703" y="424391"/>
                    </a:lnTo>
                    <a:lnTo>
                      <a:pt x="2048704" y="14856"/>
                    </a:lnTo>
                    <a:lnTo>
                      <a:pt x="2048748" y="14797"/>
                    </a:lnTo>
                    <a:lnTo>
                      <a:pt x="2063268" y="5860"/>
                    </a:lnTo>
                    <a:cubicBezTo>
                      <a:pt x="2064524" y="5087"/>
                      <a:pt x="2065867" y="4628"/>
                      <a:pt x="2067221" y="4456"/>
                    </a:cubicBezTo>
                    <a:lnTo>
                      <a:pt x="2068403" y="4554"/>
                    </a:lnTo>
                    <a:lnTo>
                      <a:pt x="2069939" y="3317"/>
                    </a:lnTo>
                    <a:cubicBezTo>
                      <a:pt x="2073633" y="1407"/>
                      <a:pt x="2077742" y="249"/>
                      <a:pt x="2082104" y="36"/>
                    </a:cubicBezTo>
                    <a:cubicBezTo>
                      <a:pt x="2086466" y="-178"/>
                      <a:pt x="2090668" y="572"/>
                      <a:pt x="2094533" y="2114"/>
                    </a:cubicBezTo>
                    <a:lnTo>
                      <a:pt x="2098234" y="4543"/>
                    </a:lnTo>
                    <a:lnTo>
                      <a:pt x="2098672" y="4462"/>
                    </a:lnTo>
                    <a:cubicBezTo>
                      <a:pt x="2100037" y="4503"/>
                      <a:pt x="2101419" y="4832"/>
                      <a:pt x="2102742" y="5481"/>
                    </a:cubicBezTo>
                    <a:lnTo>
                      <a:pt x="2105433" y="6802"/>
                    </a:lnTo>
                    <a:lnTo>
                      <a:pt x="3170333" y="1071703"/>
                    </a:lnTo>
                    <a:lnTo>
                      <a:pt x="3187873" y="1103926"/>
                    </a:lnTo>
                    <a:cubicBezTo>
                      <a:pt x="3188578" y="1105221"/>
                      <a:pt x="3188966" y="1106588"/>
                      <a:pt x="3189064" y="1107949"/>
                    </a:cubicBezTo>
                    <a:lnTo>
                      <a:pt x="3188905" y="1109123"/>
                    </a:lnTo>
                    <a:lnTo>
                      <a:pt x="3190057" y="1110723"/>
                    </a:lnTo>
                    <a:cubicBezTo>
                      <a:pt x="3191769" y="1114514"/>
                      <a:pt x="3192707" y="1118678"/>
                      <a:pt x="3192686" y="1123046"/>
                    </a:cubicBezTo>
                    <a:cubicBezTo>
                      <a:pt x="3192667" y="1127414"/>
                      <a:pt x="3191693" y="1131570"/>
                      <a:pt x="3189950" y="1135347"/>
                    </a:cubicBezTo>
                    <a:lnTo>
                      <a:pt x="3187329" y="1138913"/>
                    </a:lnTo>
                    <a:lnTo>
                      <a:pt x="3187386" y="1139355"/>
                    </a:lnTo>
                    <a:cubicBezTo>
                      <a:pt x="3187271" y="1140714"/>
                      <a:pt x="3186869" y="1142076"/>
                      <a:pt x="3186149" y="1143365"/>
                    </a:cubicBezTo>
                    <a:lnTo>
                      <a:pt x="3157635" y="1194435"/>
                    </a:lnTo>
                    <a:lnTo>
                      <a:pt x="2097489" y="2254582"/>
                    </a:lnTo>
                    <a:lnTo>
                      <a:pt x="2093129" y="2256895"/>
                    </a:lnTo>
                    <a:cubicBezTo>
                      <a:pt x="2091826" y="2257585"/>
                      <a:pt x="2090457" y="2257959"/>
                      <a:pt x="2089093" y="2258042"/>
                    </a:cubicBezTo>
                    <a:lnTo>
                      <a:pt x="2087922" y="2257870"/>
                    </a:lnTo>
                    <a:lnTo>
                      <a:pt x="2086310" y="2259006"/>
                    </a:lnTo>
                    <a:cubicBezTo>
                      <a:pt x="2082501" y="2260676"/>
                      <a:pt x="2078326" y="2261569"/>
                      <a:pt x="2073960" y="2261503"/>
                    </a:cubicBezTo>
                    <a:cubicBezTo>
                      <a:pt x="2069593" y="2261437"/>
                      <a:pt x="2065447" y="2260418"/>
                      <a:pt x="2061689" y="2258634"/>
                    </a:cubicBezTo>
                    <a:lnTo>
                      <a:pt x="2058149" y="2255976"/>
                    </a:lnTo>
                    <a:lnTo>
                      <a:pt x="2057708" y="2256026"/>
                    </a:lnTo>
                    <a:cubicBezTo>
                      <a:pt x="2056348" y="2255898"/>
                      <a:pt x="2054991" y="2255483"/>
                      <a:pt x="2053712" y="2254749"/>
                    </a:cubicBezTo>
                    <a:lnTo>
                      <a:pt x="2048703" y="2251880"/>
                    </a:lnTo>
                    <a:lnTo>
                      <a:pt x="2048703" y="1787066"/>
                    </a:lnTo>
                    <a:lnTo>
                      <a:pt x="1926348" y="1826763"/>
                    </a:lnTo>
                    <a:cubicBezTo>
                      <a:pt x="1657190" y="1932898"/>
                      <a:pt x="1428184" y="2118751"/>
                      <a:pt x="1268421" y="2355231"/>
                    </a:cubicBezTo>
                    <a:lnTo>
                      <a:pt x="1220948" y="2433373"/>
                    </a:lnTo>
                    <a:lnTo>
                      <a:pt x="1191205" y="2421496"/>
                    </a:lnTo>
                    <a:lnTo>
                      <a:pt x="800045" y="1653799"/>
                    </a:lnTo>
                    <a:lnTo>
                      <a:pt x="760285" y="1610898"/>
                    </a:lnTo>
                    <a:cubicBezTo>
                      <a:pt x="759283" y="1609817"/>
                      <a:pt x="758112" y="1609012"/>
                      <a:pt x="756854" y="1608484"/>
                    </a:cubicBezTo>
                    <a:lnTo>
                      <a:pt x="756417" y="1608402"/>
                    </a:lnTo>
                    <a:lnTo>
                      <a:pt x="753833" y="1604805"/>
                    </a:lnTo>
                    <a:cubicBezTo>
                      <a:pt x="750781" y="1601981"/>
                      <a:pt x="747129" y="1599770"/>
                      <a:pt x="742981" y="1598403"/>
                    </a:cubicBezTo>
                    <a:cubicBezTo>
                      <a:pt x="738834" y="1597033"/>
                      <a:pt x="734583" y="1596639"/>
                      <a:pt x="730448" y="1597094"/>
                    </a:cubicBezTo>
                    <a:lnTo>
                      <a:pt x="728571" y="1597697"/>
                    </a:lnTo>
                    <a:lnTo>
                      <a:pt x="727504" y="1597182"/>
                    </a:lnTo>
                    <a:cubicBezTo>
                      <a:pt x="726179" y="1596855"/>
                      <a:pt x="724759" y="1596801"/>
                      <a:pt x="723309" y="1597073"/>
                    </a:cubicBezTo>
                    <a:lnTo>
                      <a:pt x="687244" y="1603796"/>
                    </a:lnTo>
                    <a:lnTo>
                      <a:pt x="8960" y="1949399"/>
                    </a:lnTo>
                    <a:close/>
                  </a:path>
                </a:pathLst>
              </a:custGeom>
              <a:solidFill>
                <a:srgbClr val="34738D"/>
              </a:solidFill>
              <a:ln w="177800">
                <a:solidFill>
                  <a:srgbClr val="34738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Freeform: Shape 11">
                <a:extLst>
                  <a:ext uri="{FF2B5EF4-FFF2-40B4-BE49-F238E27FC236}">
                    <a16:creationId xmlns="" xmlns:a16="http://schemas.microsoft.com/office/drawing/2014/main" id="{A314D447-9F54-44BA-9996-38849F0573F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4320000">
                <a:off x="7728197" y="1045769"/>
                <a:ext cx="3192686" cy="2433373"/>
              </a:xfrm>
              <a:custGeom>
                <a:avLst/>
                <a:gdLst>
                  <a:gd name="connsiteX0" fmla="*/ 0 w 3383280"/>
                  <a:gd name="connsiteY0" fmla="*/ 2061979 h 2578637"/>
                  <a:gd name="connsiteX1" fmla="*/ 67490 w 3383280"/>
                  <a:gd name="connsiteY1" fmla="*/ 1921878 h 2578637"/>
                  <a:gd name="connsiteX2" fmla="*/ 1997449 w 3383280"/>
                  <a:gd name="connsiteY2" fmla="*/ 480152 h 2578637"/>
                  <a:gd name="connsiteX3" fmla="*/ 2171004 w 3383280"/>
                  <a:gd name="connsiteY3" fmla="*/ 449727 h 2578637"/>
                  <a:gd name="connsiteX4" fmla="*/ 2171005 w 3383280"/>
                  <a:gd name="connsiteY4" fmla="*/ 15710 h 2578637"/>
                  <a:gd name="connsiteX5" fmla="*/ 2186439 w 3383280"/>
                  <a:gd name="connsiteY5" fmla="*/ 6210 h 2578637"/>
                  <a:gd name="connsiteX6" fmla="*/ 2190628 w 3383280"/>
                  <a:gd name="connsiteY6" fmla="*/ 4722 h 2578637"/>
                  <a:gd name="connsiteX7" fmla="*/ 2191881 w 3383280"/>
                  <a:gd name="connsiteY7" fmla="*/ 4826 h 2578637"/>
                  <a:gd name="connsiteX8" fmla="*/ 2193508 w 3383280"/>
                  <a:gd name="connsiteY8" fmla="*/ 3515 h 2578637"/>
                  <a:gd name="connsiteX9" fmla="*/ 2206399 w 3383280"/>
                  <a:gd name="connsiteY9" fmla="*/ 39 h 2578637"/>
                  <a:gd name="connsiteX10" fmla="*/ 2219570 w 3383280"/>
                  <a:gd name="connsiteY10" fmla="*/ 2241 h 2578637"/>
                  <a:gd name="connsiteX11" fmla="*/ 2223493 w 3383280"/>
                  <a:gd name="connsiteY11" fmla="*/ 4814 h 2578637"/>
                  <a:gd name="connsiteX12" fmla="*/ 2223957 w 3383280"/>
                  <a:gd name="connsiteY12" fmla="*/ 4729 h 2578637"/>
                  <a:gd name="connsiteX13" fmla="*/ 2228269 w 3383280"/>
                  <a:gd name="connsiteY13" fmla="*/ 5809 h 2578637"/>
                  <a:gd name="connsiteX14" fmla="*/ 2231121 w 3383280"/>
                  <a:gd name="connsiteY14" fmla="*/ 7208 h 2578637"/>
                  <a:gd name="connsiteX15" fmla="*/ 3359593 w 3383280"/>
                  <a:gd name="connsiteY15" fmla="*/ 1135680 h 2578637"/>
                  <a:gd name="connsiteX16" fmla="*/ 3378180 w 3383280"/>
                  <a:gd name="connsiteY16" fmla="*/ 1169827 h 2578637"/>
                  <a:gd name="connsiteX17" fmla="*/ 3379442 w 3383280"/>
                  <a:gd name="connsiteY17" fmla="*/ 1174090 h 2578637"/>
                  <a:gd name="connsiteX18" fmla="*/ 3379273 w 3383280"/>
                  <a:gd name="connsiteY18" fmla="*/ 1175335 h 2578637"/>
                  <a:gd name="connsiteX19" fmla="*/ 3380494 w 3383280"/>
                  <a:gd name="connsiteY19" fmla="*/ 1177029 h 2578637"/>
                  <a:gd name="connsiteX20" fmla="*/ 3383280 w 3383280"/>
                  <a:gd name="connsiteY20" fmla="*/ 1190089 h 2578637"/>
                  <a:gd name="connsiteX21" fmla="*/ 3380381 w 3383280"/>
                  <a:gd name="connsiteY21" fmla="*/ 1203123 h 2578637"/>
                  <a:gd name="connsiteX22" fmla="*/ 3377603 w 3383280"/>
                  <a:gd name="connsiteY22" fmla="*/ 1206903 h 2578637"/>
                  <a:gd name="connsiteX23" fmla="*/ 3377663 w 3383280"/>
                  <a:gd name="connsiteY23" fmla="*/ 1207371 h 2578637"/>
                  <a:gd name="connsiteX24" fmla="*/ 3376353 w 3383280"/>
                  <a:gd name="connsiteY24" fmla="*/ 1211620 h 2578637"/>
                  <a:gd name="connsiteX25" fmla="*/ 3346136 w 3383280"/>
                  <a:gd name="connsiteY25" fmla="*/ 1265739 h 2578637"/>
                  <a:gd name="connsiteX26" fmla="*/ 2222703 w 3383280"/>
                  <a:gd name="connsiteY26" fmla="*/ 2389173 h 2578637"/>
                  <a:gd name="connsiteX27" fmla="*/ 2218083 w 3383280"/>
                  <a:gd name="connsiteY27" fmla="*/ 2391624 h 2578637"/>
                  <a:gd name="connsiteX28" fmla="*/ 2213806 w 3383280"/>
                  <a:gd name="connsiteY28" fmla="*/ 2392840 h 2578637"/>
                  <a:gd name="connsiteX29" fmla="*/ 2212565 w 3383280"/>
                  <a:gd name="connsiteY29" fmla="*/ 2392657 h 2578637"/>
                  <a:gd name="connsiteX30" fmla="*/ 2210857 w 3383280"/>
                  <a:gd name="connsiteY30" fmla="*/ 2393861 h 2578637"/>
                  <a:gd name="connsiteX31" fmla="*/ 2197769 w 3383280"/>
                  <a:gd name="connsiteY31" fmla="*/ 2396507 h 2578637"/>
                  <a:gd name="connsiteX32" fmla="*/ 2184766 w 3383280"/>
                  <a:gd name="connsiteY32" fmla="*/ 2393466 h 2578637"/>
                  <a:gd name="connsiteX33" fmla="*/ 2181014 w 3383280"/>
                  <a:gd name="connsiteY33" fmla="*/ 2390650 h 2578637"/>
                  <a:gd name="connsiteX34" fmla="*/ 2180547 w 3383280"/>
                  <a:gd name="connsiteY34" fmla="*/ 2390703 h 2578637"/>
                  <a:gd name="connsiteX35" fmla="*/ 2176313 w 3383280"/>
                  <a:gd name="connsiteY35" fmla="*/ 2389349 h 2578637"/>
                  <a:gd name="connsiteX36" fmla="*/ 2171004 w 3383280"/>
                  <a:gd name="connsiteY36" fmla="*/ 2386310 h 2578637"/>
                  <a:gd name="connsiteX37" fmla="*/ 2171005 w 3383280"/>
                  <a:gd name="connsiteY37" fmla="*/ 1893748 h 2578637"/>
                  <a:gd name="connsiteX38" fmla="*/ 2041345 w 3383280"/>
                  <a:gd name="connsiteY38" fmla="*/ 1935814 h 2578637"/>
                  <a:gd name="connsiteX39" fmla="*/ 1344142 w 3383280"/>
                  <a:gd name="connsiteY39" fmla="*/ 2495830 h 2578637"/>
                  <a:gd name="connsiteX40" fmla="*/ 1293835 w 3383280"/>
                  <a:gd name="connsiteY40" fmla="*/ 2578637 h 2578637"/>
                  <a:gd name="connsiteX41" fmla="*/ 1262317 w 3383280"/>
                  <a:gd name="connsiteY41" fmla="*/ 2566051 h 2578637"/>
                  <a:gd name="connsiteX42" fmla="*/ 847805 w 3383280"/>
                  <a:gd name="connsiteY42" fmla="*/ 1752526 h 2578637"/>
                  <a:gd name="connsiteX43" fmla="*/ 805672 w 3383280"/>
                  <a:gd name="connsiteY43" fmla="*/ 1707064 h 2578637"/>
                  <a:gd name="connsiteX44" fmla="*/ 802036 w 3383280"/>
                  <a:gd name="connsiteY44" fmla="*/ 1704505 h 2578637"/>
                  <a:gd name="connsiteX45" fmla="*/ 801573 w 3383280"/>
                  <a:gd name="connsiteY45" fmla="*/ 1704418 h 2578637"/>
                  <a:gd name="connsiteX46" fmla="*/ 798835 w 3383280"/>
                  <a:gd name="connsiteY46" fmla="*/ 1700607 h 2578637"/>
                  <a:gd name="connsiteX47" fmla="*/ 787335 w 3383280"/>
                  <a:gd name="connsiteY47" fmla="*/ 1693822 h 2578637"/>
                  <a:gd name="connsiteX48" fmla="*/ 774053 w 3383280"/>
                  <a:gd name="connsiteY48" fmla="*/ 1692436 h 2578637"/>
                  <a:gd name="connsiteX49" fmla="*/ 772065 w 3383280"/>
                  <a:gd name="connsiteY49" fmla="*/ 1693074 h 2578637"/>
                  <a:gd name="connsiteX50" fmla="*/ 770934 w 3383280"/>
                  <a:gd name="connsiteY50" fmla="*/ 1692529 h 2578637"/>
                  <a:gd name="connsiteX51" fmla="*/ 766489 w 3383280"/>
                  <a:gd name="connsiteY51" fmla="*/ 1692412 h 2578637"/>
                  <a:gd name="connsiteX52" fmla="*/ 728270 w 3383280"/>
                  <a:gd name="connsiteY52" fmla="*/ 1699537 h 2578637"/>
                  <a:gd name="connsiteX53" fmla="*/ 9495 w 3383280"/>
                  <a:gd name="connsiteY53" fmla="*/ 2065771 h 257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83280" h="2578637">
                    <a:moveTo>
                      <a:pt x="0" y="2061979"/>
                    </a:moveTo>
                    <a:lnTo>
                      <a:pt x="67490" y="1921878"/>
                    </a:lnTo>
                    <a:cubicBezTo>
                      <a:pt x="462830" y="1194124"/>
                      <a:pt x="1163434" y="656264"/>
                      <a:pt x="1997449" y="480152"/>
                    </a:cubicBezTo>
                    <a:lnTo>
                      <a:pt x="2171004" y="449727"/>
                    </a:lnTo>
                    <a:lnTo>
                      <a:pt x="2171005" y="15710"/>
                    </a:lnTo>
                    <a:lnTo>
                      <a:pt x="2186439" y="6210"/>
                    </a:lnTo>
                    <a:cubicBezTo>
                      <a:pt x="2187770" y="5391"/>
                      <a:pt x="2189193" y="4904"/>
                      <a:pt x="2190628" y="4722"/>
                    </a:cubicBezTo>
                    <a:lnTo>
                      <a:pt x="2191881" y="4826"/>
                    </a:lnTo>
                    <a:lnTo>
                      <a:pt x="2193508" y="3515"/>
                    </a:lnTo>
                    <a:cubicBezTo>
                      <a:pt x="2197423" y="1492"/>
                      <a:pt x="2201777" y="264"/>
                      <a:pt x="2206399" y="39"/>
                    </a:cubicBezTo>
                    <a:cubicBezTo>
                      <a:pt x="2211022" y="-188"/>
                      <a:pt x="2215475" y="607"/>
                      <a:pt x="2219570" y="2241"/>
                    </a:cubicBezTo>
                    <a:lnTo>
                      <a:pt x="2223493" y="4814"/>
                    </a:lnTo>
                    <a:lnTo>
                      <a:pt x="2223957" y="4729"/>
                    </a:lnTo>
                    <a:cubicBezTo>
                      <a:pt x="2225403" y="4772"/>
                      <a:pt x="2226867" y="5121"/>
                      <a:pt x="2228269" y="5809"/>
                    </a:cubicBezTo>
                    <a:lnTo>
                      <a:pt x="2231121" y="7208"/>
                    </a:lnTo>
                    <a:lnTo>
                      <a:pt x="3359593" y="1135680"/>
                    </a:lnTo>
                    <a:lnTo>
                      <a:pt x="3378180" y="1169827"/>
                    </a:lnTo>
                    <a:cubicBezTo>
                      <a:pt x="3378927" y="1171199"/>
                      <a:pt x="3379338" y="1172648"/>
                      <a:pt x="3379442" y="1174090"/>
                    </a:cubicBezTo>
                    <a:lnTo>
                      <a:pt x="3379273" y="1175335"/>
                    </a:lnTo>
                    <a:lnTo>
                      <a:pt x="3380494" y="1177029"/>
                    </a:lnTo>
                    <a:cubicBezTo>
                      <a:pt x="3382308" y="1181047"/>
                      <a:pt x="3383302" y="1185460"/>
                      <a:pt x="3383280" y="1190089"/>
                    </a:cubicBezTo>
                    <a:cubicBezTo>
                      <a:pt x="3383260" y="1194717"/>
                      <a:pt x="3382228" y="1199121"/>
                      <a:pt x="3380381" y="1203123"/>
                    </a:cubicBezTo>
                    <a:lnTo>
                      <a:pt x="3377603" y="1206903"/>
                    </a:lnTo>
                    <a:lnTo>
                      <a:pt x="3377663" y="1207371"/>
                    </a:lnTo>
                    <a:cubicBezTo>
                      <a:pt x="3377542" y="1208811"/>
                      <a:pt x="3377116" y="1210255"/>
                      <a:pt x="3376353" y="1211620"/>
                    </a:cubicBezTo>
                    <a:lnTo>
                      <a:pt x="3346136" y="1265739"/>
                    </a:lnTo>
                    <a:lnTo>
                      <a:pt x="2222703" y="2389173"/>
                    </a:lnTo>
                    <a:lnTo>
                      <a:pt x="2218083" y="2391624"/>
                    </a:lnTo>
                    <a:cubicBezTo>
                      <a:pt x="2216702" y="2392356"/>
                      <a:pt x="2215251" y="2392752"/>
                      <a:pt x="2213806" y="2392840"/>
                    </a:cubicBezTo>
                    <a:lnTo>
                      <a:pt x="2212565" y="2392657"/>
                    </a:lnTo>
                    <a:lnTo>
                      <a:pt x="2210857" y="2393861"/>
                    </a:lnTo>
                    <a:cubicBezTo>
                      <a:pt x="2206820" y="2395631"/>
                      <a:pt x="2202396" y="2396577"/>
                      <a:pt x="2197769" y="2396507"/>
                    </a:cubicBezTo>
                    <a:cubicBezTo>
                      <a:pt x="2193142" y="2396437"/>
                      <a:pt x="2188748" y="2395358"/>
                      <a:pt x="2184766" y="2393466"/>
                    </a:cubicBezTo>
                    <a:lnTo>
                      <a:pt x="2181014" y="2390650"/>
                    </a:lnTo>
                    <a:lnTo>
                      <a:pt x="2180547" y="2390703"/>
                    </a:lnTo>
                    <a:cubicBezTo>
                      <a:pt x="2179106" y="2390568"/>
                      <a:pt x="2177668" y="2390127"/>
                      <a:pt x="2176313" y="2389349"/>
                    </a:cubicBezTo>
                    <a:lnTo>
                      <a:pt x="2171004" y="2386310"/>
                    </a:lnTo>
                    <a:lnTo>
                      <a:pt x="2171005" y="1893748"/>
                    </a:lnTo>
                    <a:lnTo>
                      <a:pt x="2041345" y="1935814"/>
                    </a:lnTo>
                    <a:cubicBezTo>
                      <a:pt x="1756119" y="2048285"/>
                      <a:pt x="1513442" y="2245234"/>
                      <a:pt x="1344142" y="2495830"/>
                    </a:cubicBezTo>
                    <a:lnTo>
                      <a:pt x="1293835" y="2578637"/>
                    </a:lnTo>
                    <a:lnTo>
                      <a:pt x="1262317" y="2566051"/>
                    </a:lnTo>
                    <a:lnTo>
                      <a:pt x="847805" y="1752526"/>
                    </a:lnTo>
                    <a:lnTo>
                      <a:pt x="805672" y="1707064"/>
                    </a:lnTo>
                    <a:cubicBezTo>
                      <a:pt x="804610" y="1705917"/>
                      <a:pt x="803369" y="1705065"/>
                      <a:pt x="802036" y="1704505"/>
                    </a:cubicBezTo>
                    <a:lnTo>
                      <a:pt x="801573" y="1704418"/>
                    </a:lnTo>
                    <a:lnTo>
                      <a:pt x="798835" y="1700607"/>
                    </a:lnTo>
                    <a:cubicBezTo>
                      <a:pt x="795600" y="1697614"/>
                      <a:pt x="791730" y="1695271"/>
                      <a:pt x="787335" y="1693822"/>
                    </a:cubicBezTo>
                    <a:cubicBezTo>
                      <a:pt x="782940" y="1692371"/>
                      <a:pt x="778435" y="1691953"/>
                      <a:pt x="774053" y="1692436"/>
                    </a:cubicBezTo>
                    <a:lnTo>
                      <a:pt x="772065" y="1693074"/>
                    </a:lnTo>
                    <a:lnTo>
                      <a:pt x="770934" y="1692529"/>
                    </a:lnTo>
                    <a:cubicBezTo>
                      <a:pt x="769530" y="1692182"/>
                      <a:pt x="768025" y="1692125"/>
                      <a:pt x="766489" y="1692412"/>
                    </a:cubicBezTo>
                    <a:lnTo>
                      <a:pt x="728270" y="1699537"/>
                    </a:lnTo>
                    <a:lnTo>
                      <a:pt x="9495" y="2065771"/>
                    </a:lnTo>
                    <a:close/>
                  </a:path>
                </a:pathLst>
              </a:custGeom>
              <a:noFill/>
              <a:ln w="50800">
                <a:solidFill>
                  <a:schemeClr val="bg1"/>
                </a:solidFill>
              </a:ln>
              <a:effectLst>
                <a:outerShdw blurRad="63500" sx="104000" sy="104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9" name="Group 12">
              <a:extLst>
                <a:ext uri="{FF2B5EF4-FFF2-40B4-BE49-F238E27FC236}">
                  <a16:creationId xmlns="" xmlns:a16="http://schemas.microsoft.com/office/drawing/2014/main" id="{5B58B69C-EF42-4FE8-B5C0-20133EB07C82}"/>
                </a:ext>
              </a:extLst>
            </p:cNvPr>
            <p:cNvGrpSpPr/>
            <p:nvPr/>
          </p:nvGrpSpPr>
          <p:grpSpPr>
            <a:xfrm flipV="1">
              <a:off x="2394789" y="3450160"/>
              <a:ext cx="1569234" cy="2058903"/>
              <a:chOff x="8107853" y="666113"/>
              <a:chExt cx="2433373" cy="3192687"/>
            </a:xfrm>
          </p:grpSpPr>
          <p:sp>
            <p:nvSpPr>
              <p:cNvPr id="54" name="Freeform: Shape 13">
                <a:extLst>
                  <a:ext uri="{FF2B5EF4-FFF2-40B4-BE49-F238E27FC236}">
                    <a16:creationId xmlns="" xmlns:a16="http://schemas.microsoft.com/office/drawing/2014/main" id="{04BDCF06-FC0E-4A89-8491-4C249245EE0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4320000">
                <a:off x="7728197" y="1045770"/>
                <a:ext cx="3192686" cy="2433373"/>
              </a:xfrm>
              <a:custGeom>
                <a:avLst/>
                <a:gdLst>
                  <a:gd name="connsiteX0" fmla="*/ 0 w 3192686"/>
                  <a:gd name="connsiteY0" fmla="*/ 1945820 h 2433373"/>
                  <a:gd name="connsiteX1" fmla="*/ 63688 w 3192686"/>
                  <a:gd name="connsiteY1" fmla="*/ 1813611 h 2433373"/>
                  <a:gd name="connsiteX2" fmla="*/ 1884925 w 3192686"/>
                  <a:gd name="connsiteY2" fmla="*/ 453102 h 2433373"/>
                  <a:gd name="connsiteX3" fmla="*/ 2048703 w 3192686"/>
                  <a:gd name="connsiteY3" fmla="*/ 424391 h 2433373"/>
                  <a:gd name="connsiteX4" fmla="*/ 2048704 w 3192686"/>
                  <a:gd name="connsiteY4" fmla="*/ 14856 h 2433373"/>
                  <a:gd name="connsiteX5" fmla="*/ 2048748 w 3192686"/>
                  <a:gd name="connsiteY5" fmla="*/ 14797 h 2433373"/>
                  <a:gd name="connsiteX6" fmla="*/ 2063268 w 3192686"/>
                  <a:gd name="connsiteY6" fmla="*/ 5860 h 2433373"/>
                  <a:gd name="connsiteX7" fmla="*/ 2067221 w 3192686"/>
                  <a:gd name="connsiteY7" fmla="*/ 4456 h 2433373"/>
                  <a:gd name="connsiteX8" fmla="*/ 2068403 w 3192686"/>
                  <a:gd name="connsiteY8" fmla="*/ 4554 h 2433373"/>
                  <a:gd name="connsiteX9" fmla="*/ 2069939 w 3192686"/>
                  <a:gd name="connsiteY9" fmla="*/ 3317 h 2433373"/>
                  <a:gd name="connsiteX10" fmla="*/ 2082104 w 3192686"/>
                  <a:gd name="connsiteY10" fmla="*/ 36 h 2433373"/>
                  <a:gd name="connsiteX11" fmla="*/ 2094533 w 3192686"/>
                  <a:gd name="connsiteY11" fmla="*/ 2114 h 2433373"/>
                  <a:gd name="connsiteX12" fmla="*/ 2098234 w 3192686"/>
                  <a:gd name="connsiteY12" fmla="*/ 4543 h 2433373"/>
                  <a:gd name="connsiteX13" fmla="*/ 2098672 w 3192686"/>
                  <a:gd name="connsiteY13" fmla="*/ 4462 h 2433373"/>
                  <a:gd name="connsiteX14" fmla="*/ 2102742 w 3192686"/>
                  <a:gd name="connsiteY14" fmla="*/ 5481 h 2433373"/>
                  <a:gd name="connsiteX15" fmla="*/ 2105433 w 3192686"/>
                  <a:gd name="connsiteY15" fmla="*/ 6802 h 2433373"/>
                  <a:gd name="connsiteX16" fmla="*/ 3170333 w 3192686"/>
                  <a:gd name="connsiteY16" fmla="*/ 1071703 h 2433373"/>
                  <a:gd name="connsiteX17" fmla="*/ 3187873 w 3192686"/>
                  <a:gd name="connsiteY17" fmla="*/ 1103926 h 2433373"/>
                  <a:gd name="connsiteX18" fmla="*/ 3189064 w 3192686"/>
                  <a:gd name="connsiteY18" fmla="*/ 1107949 h 2433373"/>
                  <a:gd name="connsiteX19" fmla="*/ 3188905 w 3192686"/>
                  <a:gd name="connsiteY19" fmla="*/ 1109123 h 2433373"/>
                  <a:gd name="connsiteX20" fmla="*/ 3190057 w 3192686"/>
                  <a:gd name="connsiteY20" fmla="*/ 1110723 h 2433373"/>
                  <a:gd name="connsiteX21" fmla="*/ 3192686 w 3192686"/>
                  <a:gd name="connsiteY21" fmla="*/ 1123046 h 2433373"/>
                  <a:gd name="connsiteX22" fmla="*/ 3189950 w 3192686"/>
                  <a:gd name="connsiteY22" fmla="*/ 1135347 h 2433373"/>
                  <a:gd name="connsiteX23" fmla="*/ 3187329 w 3192686"/>
                  <a:gd name="connsiteY23" fmla="*/ 1138913 h 2433373"/>
                  <a:gd name="connsiteX24" fmla="*/ 3187386 w 3192686"/>
                  <a:gd name="connsiteY24" fmla="*/ 1139355 h 2433373"/>
                  <a:gd name="connsiteX25" fmla="*/ 3186149 w 3192686"/>
                  <a:gd name="connsiteY25" fmla="*/ 1143365 h 2433373"/>
                  <a:gd name="connsiteX26" fmla="*/ 3157635 w 3192686"/>
                  <a:gd name="connsiteY26" fmla="*/ 1194435 h 2433373"/>
                  <a:gd name="connsiteX27" fmla="*/ 2097489 w 3192686"/>
                  <a:gd name="connsiteY27" fmla="*/ 2254582 h 2433373"/>
                  <a:gd name="connsiteX28" fmla="*/ 2093129 w 3192686"/>
                  <a:gd name="connsiteY28" fmla="*/ 2256895 h 2433373"/>
                  <a:gd name="connsiteX29" fmla="*/ 2089093 w 3192686"/>
                  <a:gd name="connsiteY29" fmla="*/ 2258042 h 2433373"/>
                  <a:gd name="connsiteX30" fmla="*/ 2087922 w 3192686"/>
                  <a:gd name="connsiteY30" fmla="*/ 2257870 h 2433373"/>
                  <a:gd name="connsiteX31" fmla="*/ 2086310 w 3192686"/>
                  <a:gd name="connsiteY31" fmla="*/ 2259006 h 2433373"/>
                  <a:gd name="connsiteX32" fmla="*/ 2073960 w 3192686"/>
                  <a:gd name="connsiteY32" fmla="*/ 2261503 h 2433373"/>
                  <a:gd name="connsiteX33" fmla="*/ 2061689 w 3192686"/>
                  <a:gd name="connsiteY33" fmla="*/ 2258634 h 2433373"/>
                  <a:gd name="connsiteX34" fmla="*/ 2058149 w 3192686"/>
                  <a:gd name="connsiteY34" fmla="*/ 2255976 h 2433373"/>
                  <a:gd name="connsiteX35" fmla="*/ 2057708 w 3192686"/>
                  <a:gd name="connsiteY35" fmla="*/ 2256026 h 2433373"/>
                  <a:gd name="connsiteX36" fmla="*/ 2053712 w 3192686"/>
                  <a:gd name="connsiteY36" fmla="*/ 2254749 h 2433373"/>
                  <a:gd name="connsiteX37" fmla="*/ 2048703 w 3192686"/>
                  <a:gd name="connsiteY37" fmla="*/ 2251880 h 2433373"/>
                  <a:gd name="connsiteX38" fmla="*/ 2048703 w 3192686"/>
                  <a:gd name="connsiteY38" fmla="*/ 1787066 h 2433373"/>
                  <a:gd name="connsiteX39" fmla="*/ 1926348 w 3192686"/>
                  <a:gd name="connsiteY39" fmla="*/ 1826763 h 2433373"/>
                  <a:gd name="connsiteX40" fmla="*/ 1268421 w 3192686"/>
                  <a:gd name="connsiteY40" fmla="*/ 2355231 h 2433373"/>
                  <a:gd name="connsiteX41" fmla="*/ 1220948 w 3192686"/>
                  <a:gd name="connsiteY41" fmla="*/ 2433373 h 2433373"/>
                  <a:gd name="connsiteX42" fmla="*/ 1191205 w 3192686"/>
                  <a:gd name="connsiteY42" fmla="*/ 2421496 h 2433373"/>
                  <a:gd name="connsiteX43" fmla="*/ 800045 w 3192686"/>
                  <a:gd name="connsiteY43" fmla="*/ 1653799 h 2433373"/>
                  <a:gd name="connsiteX44" fmla="*/ 760285 w 3192686"/>
                  <a:gd name="connsiteY44" fmla="*/ 1610898 h 2433373"/>
                  <a:gd name="connsiteX45" fmla="*/ 756854 w 3192686"/>
                  <a:gd name="connsiteY45" fmla="*/ 1608484 h 2433373"/>
                  <a:gd name="connsiteX46" fmla="*/ 756417 w 3192686"/>
                  <a:gd name="connsiteY46" fmla="*/ 1608402 h 2433373"/>
                  <a:gd name="connsiteX47" fmla="*/ 753833 w 3192686"/>
                  <a:gd name="connsiteY47" fmla="*/ 1604805 h 2433373"/>
                  <a:gd name="connsiteX48" fmla="*/ 742981 w 3192686"/>
                  <a:gd name="connsiteY48" fmla="*/ 1598403 h 2433373"/>
                  <a:gd name="connsiteX49" fmla="*/ 730448 w 3192686"/>
                  <a:gd name="connsiteY49" fmla="*/ 1597094 h 2433373"/>
                  <a:gd name="connsiteX50" fmla="*/ 728571 w 3192686"/>
                  <a:gd name="connsiteY50" fmla="*/ 1597697 h 2433373"/>
                  <a:gd name="connsiteX51" fmla="*/ 727504 w 3192686"/>
                  <a:gd name="connsiteY51" fmla="*/ 1597182 h 2433373"/>
                  <a:gd name="connsiteX52" fmla="*/ 723309 w 3192686"/>
                  <a:gd name="connsiteY52" fmla="*/ 1597073 h 2433373"/>
                  <a:gd name="connsiteX53" fmla="*/ 687244 w 3192686"/>
                  <a:gd name="connsiteY53" fmla="*/ 1603796 h 2433373"/>
                  <a:gd name="connsiteX54" fmla="*/ 8960 w 3192686"/>
                  <a:gd name="connsiteY54" fmla="*/ 1949399 h 243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192686" h="2433373">
                    <a:moveTo>
                      <a:pt x="0" y="1945820"/>
                    </a:moveTo>
                    <a:lnTo>
                      <a:pt x="63688" y="1813611"/>
                    </a:lnTo>
                    <a:cubicBezTo>
                      <a:pt x="436757" y="1126855"/>
                      <a:pt x="1097893" y="619294"/>
                      <a:pt x="1884925" y="453102"/>
                    </a:cubicBezTo>
                    <a:lnTo>
                      <a:pt x="2048703" y="424391"/>
                    </a:lnTo>
                    <a:lnTo>
                      <a:pt x="2048704" y="14856"/>
                    </a:lnTo>
                    <a:lnTo>
                      <a:pt x="2048748" y="14797"/>
                    </a:lnTo>
                    <a:lnTo>
                      <a:pt x="2063268" y="5860"/>
                    </a:lnTo>
                    <a:cubicBezTo>
                      <a:pt x="2064524" y="5087"/>
                      <a:pt x="2065867" y="4628"/>
                      <a:pt x="2067221" y="4456"/>
                    </a:cubicBezTo>
                    <a:lnTo>
                      <a:pt x="2068403" y="4554"/>
                    </a:lnTo>
                    <a:lnTo>
                      <a:pt x="2069939" y="3317"/>
                    </a:lnTo>
                    <a:cubicBezTo>
                      <a:pt x="2073633" y="1407"/>
                      <a:pt x="2077742" y="249"/>
                      <a:pt x="2082104" y="36"/>
                    </a:cubicBezTo>
                    <a:cubicBezTo>
                      <a:pt x="2086466" y="-178"/>
                      <a:pt x="2090668" y="572"/>
                      <a:pt x="2094533" y="2114"/>
                    </a:cubicBezTo>
                    <a:lnTo>
                      <a:pt x="2098234" y="4543"/>
                    </a:lnTo>
                    <a:lnTo>
                      <a:pt x="2098672" y="4462"/>
                    </a:lnTo>
                    <a:cubicBezTo>
                      <a:pt x="2100037" y="4503"/>
                      <a:pt x="2101419" y="4832"/>
                      <a:pt x="2102742" y="5481"/>
                    </a:cubicBezTo>
                    <a:lnTo>
                      <a:pt x="2105433" y="6802"/>
                    </a:lnTo>
                    <a:lnTo>
                      <a:pt x="3170333" y="1071703"/>
                    </a:lnTo>
                    <a:lnTo>
                      <a:pt x="3187873" y="1103926"/>
                    </a:lnTo>
                    <a:cubicBezTo>
                      <a:pt x="3188578" y="1105221"/>
                      <a:pt x="3188966" y="1106588"/>
                      <a:pt x="3189064" y="1107949"/>
                    </a:cubicBezTo>
                    <a:lnTo>
                      <a:pt x="3188905" y="1109123"/>
                    </a:lnTo>
                    <a:lnTo>
                      <a:pt x="3190057" y="1110723"/>
                    </a:lnTo>
                    <a:cubicBezTo>
                      <a:pt x="3191769" y="1114514"/>
                      <a:pt x="3192707" y="1118678"/>
                      <a:pt x="3192686" y="1123046"/>
                    </a:cubicBezTo>
                    <a:cubicBezTo>
                      <a:pt x="3192667" y="1127414"/>
                      <a:pt x="3191693" y="1131570"/>
                      <a:pt x="3189950" y="1135347"/>
                    </a:cubicBezTo>
                    <a:lnTo>
                      <a:pt x="3187329" y="1138913"/>
                    </a:lnTo>
                    <a:lnTo>
                      <a:pt x="3187386" y="1139355"/>
                    </a:lnTo>
                    <a:cubicBezTo>
                      <a:pt x="3187271" y="1140714"/>
                      <a:pt x="3186869" y="1142076"/>
                      <a:pt x="3186149" y="1143365"/>
                    </a:cubicBezTo>
                    <a:lnTo>
                      <a:pt x="3157635" y="1194435"/>
                    </a:lnTo>
                    <a:lnTo>
                      <a:pt x="2097489" y="2254582"/>
                    </a:lnTo>
                    <a:lnTo>
                      <a:pt x="2093129" y="2256895"/>
                    </a:lnTo>
                    <a:cubicBezTo>
                      <a:pt x="2091826" y="2257585"/>
                      <a:pt x="2090457" y="2257959"/>
                      <a:pt x="2089093" y="2258042"/>
                    </a:cubicBezTo>
                    <a:lnTo>
                      <a:pt x="2087922" y="2257870"/>
                    </a:lnTo>
                    <a:lnTo>
                      <a:pt x="2086310" y="2259006"/>
                    </a:lnTo>
                    <a:cubicBezTo>
                      <a:pt x="2082501" y="2260676"/>
                      <a:pt x="2078326" y="2261569"/>
                      <a:pt x="2073960" y="2261503"/>
                    </a:cubicBezTo>
                    <a:cubicBezTo>
                      <a:pt x="2069593" y="2261437"/>
                      <a:pt x="2065447" y="2260418"/>
                      <a:pt x="2061689" y="2258634"/>
                    </a:cubicBezTo>
                    <a:lnTo>
                      <a:pt x="2058149" y="2255976"/>
                    </a:lnTo>
                    <a:lnTo>
                      <a:pt x="2057708" y="2256026"/>
                    </a:lnTo>
                    <a:cubicBezTo>
                      <a:pt x="2056348" y="2255898"/>
                      <a:pt x="2054991" y="2255483"/>
                      <a:pt x="2053712" y="2254749"/>
                    </a:cubicBezTo>
                    <a:lnTo>
                      <a:pt x="2048703" y="2251880"/>
                    </a:lnTo>
                    <a:lnTo>
                      <a:pt x="2048703" y="1787066"/>
                    </a:lnTo>
                    <a:lnTo>
                      <a:pt x="1926348" y="1826763"/>
                    </a:lnTo>
                    <a:cubicBezTo>
                      <a:pt x="1657190" y="1932898"/>
                      <a:pt x="1428184" y="2118751"/>
                      <a:pt x="1268421" y="2355231"/>
                    </a:cubicBezTo>
                    <a:lnTo>
                      <a:pt x="1220948" y="2433373"/>
                    </a:lnTo>
                    <a:lnTo>
                      <a:pt x="1191205" y="2421496"/>
                    </a:lnTo>
                    <a:lnTo>
                      <a:pt x="800045" y="1653799"/>
                    </a:lnTo>
                    <a:lnTo>
                      <a:pt x="760285" y="1610898"/>
                    </a:lnTo>
                    <a:cubicBezTo>
                      <a:pt x="759283" y="1609817"/>
                      <a:pt x="758112" y="1609012"/>
                      <a:pt x="756854" y="1608484"/>
                    </a:cubicBezTo>
                    <a:lnTo>
                      <a:pt x="756417" y="1608402"/>
                    </a:lnTo>
                    <a:lnTo>
                      <a:pt x="753833" y="1604805"/>
                    </a:lnTo>
                    <a:cubicBezTo>
                      <a:pt x="750781" y="1601981"/>
                      <a:pt x="747129" y="1599770"/>
                      <a:pt x="742981" y="1598403"/>
                    </a:cubicBezTo>
                    <a:cubicBezTo>
                      <a:pt x="738834" y="1597033"/>
                      <a:pt x="734583" y="1596639"/>
                      <a:pt x="730448" y="1597094"/>
                    </a:cubicBezTo>
                    <a:lnTo>
                      <a:pt x="728571" y="1597697"/>
                    </a:lnTo>
                    <a:lnTo>
                      <a:pt x="727504" y="1597182"/>
                    </a:lnTo>
                    <a:cubicBezTo>
                      <a:pt x="726179" y="1596855"/>
                      <a:pt x="724759" y="1596801"/>
                      <a:pt x="723309" y="1597073"/>
                    </a:cubicBezTo>
                    <a:lnTo>
                      <a:pt x="687244" y="1603796"/>
                    </a:lnTo>
                    <a:lnTo>
                      <a:pt x="8960" y="1949399"/>
                    </a:lnTo>
                    <a:close/>
                  </a:path>
                </a:pathLst>
              </a:custGeom>
              <a:solidFill>
                <a:srgbClr val="189A80"/>
              </a:solidFill>
              <a:ln w="177800">
                <a:solidFill>
                  <a:srgbClr val="189A8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Freeform: Shape 14">
                <a:extLst>
                  <a:ext uri="{FF2B5EF4-FFF2-40B4-BE49-F238E27FC236}">
                    <a16:creationId xmlns="" xmlns:a16="http://schemas.microsoft.com/office/drawing/2014/main" id="{03E03928-21A9-4D83-A91A-408E8724D83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4320000">
                <a:off x="7728197" y="1045769"/>
                <a:ext cx="3192686" cy="2433373"/>
              </a:xfrm>
              <a:custGeom>
                <a:avLst/>
                <a:gdLst>
                  <a:gd name="connsiteX0" fmla="*/ 0 w 3383280"/>
                  <a:gd name="connsiteY0" fmla="*/ 2061979 h 2578637"/>
                  <a:gd name="connsiteX1" fmla="*/ 67490 w 3383280"/>
                  <a:gd name="connsiteY1" fmla="*/ 1921878 h 2578637"/>
                  <a:gd name="connsiteX2" fmla="*/ 1997449 w 3383280"/>
                  <a:gd name="connsiteY2" fmla="*/ 480152 h 2578637"/>
                  <a:gd name="connsiteX3" fmla="*/ 2171004 w 3383280"/>
                  <a:gd name="connsiteY3" fmla="*/ 449727 h 2578637"/>
                  <a:gd name="connsiteX4" fmla="*/ 2171005 w 3383280"/>
                  <a:gd name="connsiteY4" fmla="*/ 15710 h 2578637"/>
                  <a:gd name="connsiteX5" fmla="*/ 2186439 w 3383280"/>
                  <a:gd name="connsiteY5" fmla="*/ 6210 h 2578637"/>
                  <a:gd name="connsiteX6" fmla="*/ 2190628 w 3383280"/>
                  <a:gd name="connsiteY6" fmla="*/ 4722 h 2578637"/>
                  <a:gd name="connsiteX7" fmla="*/ 2191881 w 3383280"/>
                  <a:gd name="connsiteY7" fmla="*/ 4826 h 2578637"/>
                  <a:gd name="connsiteX8" fmla="*/ 2193508 w 3383280"/>
                  <a:gd name="connsiteY8" fmla="*/ 3515 h 2578637"/>
                  <a:gd name="connsiteX9" fmla="*/ 2206399 w 3383280"/>
                  <a:gd name="connsiteY9" fmla="*/ 39 h 2578637"/>
                  <a:gd name="connsiteX10" fmla="*/ 2219570 w 3383280"/>
                  <a:gd name="connsiteY10" fmla="*/ 2241 h 2578637"/>
                  <a:gd name="connsiteX11" fmla="*/ 2223493 w 3383280"/>
                  <a:gd name="connsiteY11" fmla="*/ 4814 h 2578637"/>
                  <a:gd name="connsiteX12" fmla="*/ 2223957 w 3383280"/>
                  <a:gd name="connsiteY12" fmla="*/ 4729 h 2578637"/>
                  <a:gd name="connsiteX13" fmla="*/ 2228269 w 3383280"/>
                  <a:gd name="connsiteY13" fmla="*/ 5809 h 2578637"/>
                  <a:gd name="connsiteX14" fmla="*/ 2231121 w 3383280"/>
                  <a:gd name="connsiteY14" fmla="*/ 7208 h 2578637"/>
                  <a:gd name="connsiteX15" fmla="*/ 3359593 w 3383280"/>
                  <a:gd name="connsiteY15" fmla="*/ 1135680 h 2578637"/>
                  <a:gd name="connsiteX16" fmla="*/ 3378180 w 3383280"/>
                  <a:gd name="connsiteY16" fmla="*/ 1169827 h 2578637"/>
                  <a:gd name="connsiteX17" fmla="*/ 3379442 w 3383280"/>
                  <a:gd name="connsiteY17" fmla="*/ 1174090 h 2578637"/>
                  <a:gd name="connsiteX18" fmla="*/ 3379273 w 3383280"/>
                  <a:gd name="connsiteY18" fmla="*/ 1175335 h 2578637"/>
                  <a:gd name="connsiteX19" fmla="*/ 3380494 w 3383280"/>
                  <a:gd name="connsiteY19" fmla="*/ 1177029 h 2578637"/>
                  <a:gd name="connsiteX20" fmla="*/ 3383280 w 3383280"/>
                  <a:gd name="connsiteY20" fmla="*/ 1190089 h 2578637"/>
                  <a:gd name="connsiteX21" fmla="*/ 3380381 w 3383280"/>
                  <a:gd name="connsiteY21" fmla="*/ 1203123 h 2578637"/>
                  <a:gd name="connsiteX22" fmla="*/ 3377603 w 3383280"/>
                  <a:gd name="connsiteY22" fmla="*/ 1206903 h 2578637"/>
                  <a:gd name="connsiteX23" fmla="*/ 3377663 w 3383280"/>
                  <a:gd name="connsiteY23" fmla="*/ 1207371 h 2578637"/>
                  <a:gd name="connsiteX24" fmla="*/ 3376353 w 3383280"/>
                  <a:gd name="connsiteY24" fmla="*/ 1211620 h 2578637"/>
                  <a:gd name="connsiteX25" fmla="*/ 3346136 w 3383280"/>
                  <a:gd name="connsiteY25" fmla="*/ 1265739 h 2578637"/>
                  <a:gd name="connsiteX26" fmla="*/ 2222703 w 3383280"/>
                  <a:gd name="connsiteY26" fmla="*/ 2389173 h 2578637"/>
                  <a:gd name="connsiteX27" fmla="*/ 2218083 w 3383280"/>
                  <a:gd name="connsiteY27" fmla="*/ 2391624 h 2578637"/>
                  <a:gd name="connsiteX28" fmla="*/ 2213806 w 3383280"/>
                  <a:gd name="connsiteY28" fmla="*/ 2392840 h 2578637"/>
                  <a:gd name="connsiteX29" fmla="*/ 2212565 w 3383280"/>
                  <a:gd name="connsiteY29" fmla="*/ 2392657 h 2578637"/>
                  <a:gd name="connsiteX30" fmla="*/ 2210857 w 3383280"/>
                  <a:gd name="connsiteY30" fmla="*/ 2393861 h 2578637"/>
                  <a:gd name="connsiteX31" fmla="*/ 2197769 w 3383280"/>
                  <a:gd name="connsiteY31" fmla="*/ 2396507 h 2578637"/>
                  <a:gd name="connsiteX32" fmla="*/ 2184766 w 3383280"/>
                  <a:gd name="connsiteY32" fmla="*/ 2393466 h 2578637"/>
                  <a:gd name="connsiteX33" fmla="*/ 2181014 w 3383280"/>
                  <a:gd name="connsiteY33" fmla="*/ 2390650 h 2578637"/>
                  <a:gd name="connsiteX34" fmla="*/ 2180547 w 3383280"/>
                  <a:gd name="connsiteY34" fmla="*/ 2390703 h 2578637"/>
                  <a:gd name="connsiteX35" fmla="*/ 2176313 w 3383280"/>
                  <a:gd name="connsiteY35" fmla="*/ 2389349 h 2578637"/>
                  <a:gd name="connsiteX36" fmla="*/ 2171004 w 3383280"/>
                  <a:gd name="connsiteY36" fmla="*/ 2386310 h 2578637"/>
                  <a:gd name="connsiteX37" fmla="*/ 2171005 w 3383280"/>
                  <a:gd name="connsiteY37" fmla="*/ 1893748 h 2578637"/>
                  <a:gd name="connsiteX38" fmla="*/ 2041345 w 3383280"/>
                  <a:gd name="connsiteY38" fmla="*/ 1935814 h 2578637"/>
                  <a:gd name="connsiteX39" fmla="*/ 1344142 w 3383280"/>
                  <a:gd name="connsiteY39" fmla="*/ 2495830 h 2578637"/>
                  <a:gd name="connsiteX40" fmla="*/ 1293835 w 3383280"/>
                  <a:gd name="connsiteY40" fmla="*/ 2578637 h 2578637"/>
                  <a:gd name="connsiteX41" fmla="*/ 1262317 w 3383280"/>
                  <a:gd name="connsiteY41" fmla="*/ 2566051 h 2578637"/>
                  <a:gd name="connsiteX42" fmla="*/ 847805 w 3383280"/>
                  <a:gd name="connsiteY42" fmla="*/ 1752526 h 2578637"/>
                  <a:gd name="connsiteX43" fmla="*/ 805672 w 3383280"/>
                  <a:gd name="connsiteY43" fmla="*/ 1707064 h 2578637"/>
                  <a:gd name="connsiteX44" fmla="*/ 802036 w 3383280"/>
                  <a:gd name="connsiteY44" fmla="*/ 1704505 h 2578637"/>
                  <a:gd name="connsiteX45" fmla="*/ 801573 w 3383280"/>
                  <a:gd name="connsiteY45" fmla="*/ 1704418 h 2578637"/>
                  <a:gd name="connsiteX46" fmla="*/ 798835 w 3383280"/>
                  <a:gd name="connsiteY46" fmla="*/ 1700607 h 2578637"/>
                  <a:gd name="connsiteX47" fmla="*/ 787335 w 3383280"/>
                  <a:gd name="connsiteY47" fmla="*/ 1693822 h 2578637"/>
                  <a:gd name="connsiteX48" fmla="*/ 774053 w 3383280"/>
                  <a:gd name="connsiteY48" fmla="*/ 1692436 h 2578637"/>
                  <a:gd name="connsiteX49" fmla="*/ 772065 w 3383280"/>
                  <a:gd name="connsiteY49" fmla="*/ 1693074 h 2578637"/>
                  <a:gd name="connsiteX50" fmla="*/ 770934 w 3383280"/>
                  <a:gd name="connsiteY50" fmla="*/ 1692529 h 2578637"/>
                  <a:gd name="connsiteX51" fmla="*/ 766489 w 3383280"/>
                  <a:gd name="connsiteY51" fmla="*/ 1692412 h 2578637"/>
                  <a:gd name="connsiteX52" fmla="*/ 728270 w 3383280"/>
                  <a:gd name="connsiteY52" fmla="*/ 1699537 h 2578637"/>
                  <a:gd name="connsiteX53" fmla="*/ 9495 w 3383280"/>
                  <a:gd name="connsiteY53" fmla="*/ 2065771 h 257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83280" h="2578637">
                    <a:moveTo>
                      <a:pt x="0" y="2061979"/>
                    </a:moveTo>
                    <a:lnTo>
                      <a:pt x="67490" y="1921878"/>
                    </a:lnTo>
                    <a:cubicBezTo>
                      <a:pt x="462830" y="1194124"/>
                      <a:pt x="1163434" y="656264"/>
                      <a:pt x="1997449" y="480152"/>
                    </a:cubicBezTo>
                    <a:lnTo>
                      <a:pt x="2171004" y="449727"/>
                    </a:lnTo>
                    <a:lnTo>
                      <a:pt x="2171005" y="15710"/>
                    </a:lnTo>
                    <a:lnTo>
                      <a:pt x="2186439" y="6210"/>
                    </a:lnTo>
                    <a:cubicBezTo>
                      <a:pt x="2187770" y="5391"/>
                      <a:pt x="2189193" y="4904"/>
                      <a:pt x="2190628" y="4722"/>
                    </a:cubicBezTo>
                    <a:lnTo>
                      <a:pt x="2191881" y="4826"/>
                    </a:lnTo>
                    <a:lnTo>
                      <a:pt x="2193508" y="3515"/>
                    </a:lnTo>
                    <a:cubicBezTo>
                      <a:pt x="2197423" y="1492"/>
                      <a:pt x="2201777" y="264"/>
                      <a:pt x="2206399" y="39"/>
                    </a:cubicBezTo>
                    <a:cubicBezTo>
                      <a:pt x="2211022" y="-188"/>
                      <a:pt x="2215475" y="607"/>
                      <a:pt x="2219570" y="2241"/>
                    </a:cubicBezTo>
                    <a:lnTo>
                      <a:pt x="2223493" y="4814"/>
                    </a:lnTo>
                    <a:lnTo>
                      <a:pt x="2223957" y="4729"/>
                    </a:lnTo>
                    <a:cubicBezTo>
                      <a:pt x="2225403" y="4772"/>
                      <a:pt x="2226867" y="5121"/>
                      <a:pt x="2228269" y="5809"/>
                    </a:cubicBezTo>
                    <a:lnTo>
                      <a:pt x="2231121" y="7208"/>
                    </a:lnTo>
                    <a:lnTo>
                      <a:pt x="3359593" y="1135680"/>
                    </a:lnTo>
                    <a:lnTo>
                      <a:pt x="3378180" y="1169827"/>
                    </a:lnTo>
                    <a:cubicBezTo>
                      <a:pt x="3378927" y="1171199"/>
                      <a:pt x="3379338" y="1172648"/>
                      <a:pt x="3379442" y="1174090"/>
                    </a:cubicBezTo>
                    <a:lnTo>
                      <a:pt x="3379273" y="1175335"/>
                    </a:lnTo>
                    <a:lnTo>
                      <a:pt x="3380494" y="1177029"/>
                    </a:lnTo>
                    <a:cubicBezTo>
                      <a:pt x="3382308" y="1181047"/>
                      <a:pt x="3383302" y="1185460"/>
                      <a:pt x="3383280" y="1190089"/>
                    </a:cubicBezTo>
                    <a:cubicBezTo>
                      <a:pt x="3383260" y="1194717"/>
                      <a:pt x="3382228" y="1199121"/>
                      <a:pt x="3380381" y="1203123"/>
                    </a:cubicBezTo>
                    <a:lnTo>
                      <a:pt x="3377603" y="1206903"/>
                    </a:lnTo>
                    <a:lnTo>
                      <a:pt x="3377663" y="1207371"/>
                    </a:lnTo>
                    <a:cubicBezTo>
                      <a:pt x="3377542" y="1208811"/>
                      <a:pt x="3377116" y="1210255"/>
                      <a:pt x="3376353" y="1211620"/>
                    </a:cubicBezTo>
                    <a:lnTo>
                      <a:pt x="3346136" y="1265739"/>
                    </a:lnTo>
                    <a:lnTo>
                      <a:pt x="2222703" y="2389173"/>
                    </a:lnTo>
                    <a:lnTo>
                      <a:pt x="2218083" y="2391624"/>
                    </a:lnTo>
                    <a:cubicBezTo>
                      <a:pt x="2216702" y="2392356"/>
                      <a:pt x="2215251" y="2392752"/>
                      <a:pt x="2213806" y="2392840"/>
                    </a:cubicBezTo>
                    <a:lnTo>
                      <a:pt x="2212565" y="2392657"/>
                    </a:lnTo>
                    <a:lnTo>
                      <a:pt x="2210857" y="2393861"/>
                    </a:lnTo>
                    <a:cubicBezTo>
                      <a:pt x="2206820" y="2395631"/>
                      <a:pt x="2202396" y="2396577"/>
                      <a:pt x="2197769" y="2396507"/>
                    </a:cubicBezTo>
                    <a:cubicBezTo>
                      <a:pt x="2193142" y="2396437"/>
                      <a:pt x="2188748" y="2395358"/>
                      <a:pt x="2184766" y="2393466"/>
                    </a:cubicBezTo>
                    <a:lnTo>
                      <a:pt x="2181014" y="2390650"/>
                    </a:lnTo>
                    <a:lnTo>
                      <a:pt x="2180547" y="2390703"/>
                    </a:lnTo>
                    <a:cubicBezTo>
                      <a:pt x="2179106" y="2390568"/>
                      <a:pt x="2177668" y="2390127"/>
                      <a:pt x="2176313" y="2389349"/>
                    </a:cubicBezTo>
                    <a:lnTo>
                      <a:pt x="2171004" y="2386310"/>
                    </a:lnTo>
                    <a:lnTo>
                      <a:pt x="2171005" y="1893748"/>
                    </a:lnTo>
                    <a:lnTo>
                      <a:pt x="2041345" y="1935814"/>
                    </a:lnTo>
                    <a:cubicBezTo>
                      <a:pt x="1756119" y="2048285"/>
                      <a:pt x="1513442" y="2245234"/>
                      <a:pt x="1344142" y="2495830"/>
                    </a:cubicBezTo>
                    <a:lnTo>
                      <a:pt x="1293835" y="2578637"/>
                    </a:lnTo>
                    <a:lnTo>
                      <a:pt x="1262317" y="2566051"/>
                    </a:lnTo>
                    <a:lnTo>
                      <a:pt x="847805" y="1752526"/>
                    </a:lnTo>
                    <a:lnTo>
                      <a:pt x="805672" y="1707064"/>
                    </a:lnTo>
                    <a:cubicBezTo>
                      <a:pt x="804610" y="1705917"/>
                      <a:pt x="803369" y="1705065"/>
                      <a:pt x="802036" y="1704505"/>
                    </a:cubicBezTo>
                    <a:lnTo>
                      <a:pt x="801573" y="1704418"/>
                    </a:lnTo>
                    <a:lnTo>
                      <a:pt x="798835" y="1700607"/>
                    </a:lnTo>
                    <a:cubicBezTo>
                      <a:pt x="795600" y="1697614"/>
                      <a:pt x="791730" y="1695271"/>
                      <a:pt x="787335" y="1693822"/>
                    </a:cubicBezTo>
                    <a:cubicBezTo>
                      <a:pt x="782940" y="1692371"/>
                      <a:pt x="778435" y="1691953"/>
                      <a:pt x="774053" y="1692436"/>
                    </a:cubicBezTo>
                    <a:lnTo>
                      <a:pt x="772065" y="1693074"/>
                    </a:lnTo>
                    <a:lnTo>
                      <a:pt x="770934" y="1692529"/>
                    </a:lnTo>
                    <a:cubicBezTo>
                      <a:pt x="769530" y="1692182"/>
                      <a:pt x="768025" y="1692125"/>
                      <a:pt x="766489" y="1692412"/>
                    </a:cubicBezTo>
                    <a:lnTo>
                      <a:pt x="728270" y="1699537"/>
                    </a:lnTo>
                    <a:lnTo>
                      <a:pt x="9495" y="2065771"/>
                    </a:lnTo>
                    <a:close/>
                  </a:path>
                </a:pathLst>
              </a:custGeom>
              <a:noFill/>
              <a:ln w="50800">
                <a:solidFill>
                  <a:schemeClr val="bg1"/>
                </a:solidFill>
              </a:ln>
              <a:effectLst>
                <a:outerShdw blurRad="63500" sx="104000" sy="104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6" name="Group 15">
              <a:extLst>
                <a:ext uri="{FF2B5EF4-FFF2-40B4-BE49-F238E27FC236}">
                  <a16:creationId xmlns="" xmlns:a16="http://schemas.microsoft.com/office/drawing/2014/main" id="{BCBA392F-E3C6-493D-9E9C-F4D0EECFDB9E}"/>
                </a:ext>
              </a:extLst>
            </p:cNvPr>
            <p:cNvGrpSpPr/>
            <p:nvPr/>
          </p:nvGrpSpPr>
          <p:grpSpPr>
            <a:xfrm rot="17280000">
              <a:off x="3410272" y="1958805"/>
              <a:ext cx="1569236" cy="2058900"/>
              <a:chOff x="8107853" y="666113"/>
              <a:chExt cx="2433373" cy="3192687"/>
            </a:xfrm>
          </p:grpSpPr>
          <p:sp>
            <p:nvSpPr>
              <p:cNvPr id="57" name="Freeform: Shape 16">
                <a:extLst>
                  <a:ext uri="{FF2B5EF4-FFF2-40B4-BE49-F238E27FC236}">
                    <a16:creationId xmlns="" xmlns:a16="http://schemas.microsoft.com/office/drawing/2014/main" id="{EE1A10EB-63D1-4864-9A93-99E02FA77E2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4320000">
                <a:off x="7728197" y="1045770"/>
                <a:ext cx="3192686" cy="2433373"/>
              </a:xfrm>
              <a:custGeom>
                <a:avLst/>
                <a:gdLst>
                  <a:gd name="connsiteX0" fmla="*/ 0 w 3192686"/>
                  <a:gd name="connsiteY0" fmla="*/ 1945820 h 2433373"/>
                  <a:gd name="connsiteX1" fmla="*/ 63688 w 3192686"/>
                  <a:gd name="connsiteY1" fmla="*/ 1813611 h 2433373"/>
                  <a:gd name="connsiteX2" fmla="*/ 1884925 w 3192686"/>
                  <a:gd name="connsiteY2" fmla="*/ 453102 h 2433373"/>
                  <a:gd name="connsiteX3" fmla="*/ 2048703 w 3192686"/>
                  <a:gd name="connsiteY3" fmla="*/ 424391 h 2433373"/>
                  <a:gd name="connsiteX4" fmla="*/ 2048704 w 3192686"/>
                  <a:gd name="connsiteY4" fmla="*/ 14856 h 2433373"/>
                  <a:gd name="connsiteX5" fmla="*/ 2048748 w 3192686"/>
                  <a:gd name="connsiteY5" fmla="*/ 14797 h 2433373"/>
                  <a:gd name="connsiteX6" fmla="*/ 2063268 w 3192686"/>
                  <a:gd name="connsiteY6" fmla="*/ 5860 h 2433373"/>
                  <a:gd name="connsiteX7" fmla="*/ 2067221 w 3192686"/>
                  <a:gd name="connsiteY7" fmla="*/ 4456 h 2433373"/>
                  <a:gd name="connsiteX8" fmla="*/ 2068403 w 3192686"/>
                  <a:gd name="connsiteY8" fmla="*/ 4554 h 2433373"/>
                  <a:gd name="connsiteX9" fmla="*/ 2069939 w 3192686"/>
                  <a:gd name="connsiteY9" fmla="*/ 3317 h 2433373"/>
                  <a:gd name="connsiteX10" fmla="*/ 2082104 w 3192686"/>
                  <a:gd name="connsiteY10" fmla="*/ 36 h 2433373"/>
                  <a:gd name="connsiteX11" fmla="*/ 2094533 w 3192686"/>
                  <a:gd name="connsiteY11" fmla="*/ 2114 h 2433373"/>
                  <a:gd name="connsiteX12" fmla="*/ 2098234 w 3192686"/>
                  <a:gd name="connsiteY12" fmla="*/ 4543 h 2433373"/>
                  <a:gd name="connsiteX13" fmla="*/ 2098672 w 3192686"/>
                  <a:gd name="connsiteY13" fmla="*/ 4462 h 2433373"/>
                  <a:gd name="connsiteX14" fmla="*/ 2102742 w 3192686"/>
                  <a:gd name="connsiteY14" fmla="*/ 5481 h 2433373"/>
                  <a:gd name="connsiteX15" fmla="*/ 2105433 w 3192686"/>
                  <a:gd name="connsiteY15" fmla="*/ 6802 h 2433373"/>
                  <a:gd name="connsiteX16" fmla="*/ 3170333 w 3192686"/>
                  <a:gd name="connsiteY16" fmla="*/ 1071703 h 2433373"/>
                  <a:gd name="connsiteX17" fmla="*/ 3187873 w 3192686"/>
                  <a:gd name="connsiteY17" fmla="*/ 1103926 h 2433373"/>
                  <a:gd name="connsiteX18" fmla="*/ 3189064 w 3192686"/>
                  <a:gd name="connsiteY18" fmla="*/ 1107949 h 2433373"/>
                  <a:gd name="connsiteX19" fmla="*/ 3188905 w 3192686"/>
                  <a:gd name="connsiteY19" fmla="*/ 1109123 h 2433373"/>
                  <a:gd name="connsiteX20" fmla="*/ 3190057 w 3192686"/>
                  <a:gd name="connsiteY20" fmla="*/ 1110723 h 2433373"/>
                  <a:gd name="connsiteX21" fmla="*/ 3192686 w 3192686"/>
                  <a:gd name="connsiteY21" fmla="*/ 1123046 h 2433373"/>
                  <a:gd name="connsiteX22" fmla="*/ 3189950 w 3192686"/>
                  <a:gd name="connsiteY22" fmla="*/ 1135347 h 2433373"/>
                  <a:gd name="connsiteX23" fmla="*/ 3187329 w 3192686"/>
                  <a:gd name="connsiteY23" fmla="*/ 1138913 h 2433373"/>
                  <a:gd name="connsiteX24" fmla="*/ 3187386 w 3192686"/>
                  <a:gd name="connsiteY24" fmla="*/ 1139355 h 2433373"/>
                  <a:gd name="connsiteX25" fmla="*/ 3186149 w 3192686"/>
                  <a:gd name="connsiteY25" fmla="*/ 1143365 h 2433373"/>
                  <a:gd name="connsiteX26" fmla="*/ 3157635 w 3192686"/>
                  <a:gd name="connsiteY26" fmla="*/ 1194435 h 2433373"/>
                  <a:gd name="connsiteX27" fmla="*/ 2097489 w 3192686"/>
                  <a:gd name="connsiteY27" fmla="*/ 2254582 h 2433373"/>
                  <a:gd name="connsiteX28" fmla="*/ 2093129 w 3192686"/>
                  <a:gd name="connsiteY28" fmla="*/ 2256895 h 2433373"/>
                  <a:gd name="connsiteX29" fmla="*/ 2089093 w 3192686"/>
                  <a:gd name="connsiteY29" fmla="*/ 2258042 h 2433373"/>
                  <a:gd name="connsiteX30" fmla="*/ 2087922 w 3192686"/>
                  <a:gd name="connsiteY30" fmla="*/ 2257870 h 2433373"/>
                  <a:gd name="connsiteX31" fmla="*/ 2086310 w 3192686"/>
                  <a:gd name="connsiteY31" fmla="*/ 2259006 h 2433373"/>
                  <a:gd name="connsiteX32" fmla="*/ 2073960 w 3192686"/>
                  <a:gd name="connsiteY32" fmla="*/ 2261503 h 2433373"/>
                  <a:gd name="connsiteX33" fmla="*/ 2061689 w 3192686"/>
                  <a:gd name="connsiteY33" fmla="*/ 2258634 h 2433373"/>
                  <a:gd name="connsiteX34" fmla="*/ 2058149 w 3192686"/>
                  <a:gd name="connsiteY34" fmla="*/ 2255976 h 2433373"/>
                  <a:gd name="connsiteX35" fmla="*/ 2057708 w 3192686"/>
                  <a:gd name="connsiteY35" fmla="*/ 2256026 h 2433373"/>
                  <a:gd name="connsiteX36" fmla="*/ 2053712 w 3192686"/>
                  <a:gd name="connsiteY36" fmla="*/ 2254749 h 2433373"/>
                  <a:gd name="connsiteX37" fmla="*/ 2048703 w 3192686"/>
                  <a:gd name="connsiteY37" fmla="*/ 2251880 h 2433373"/>
                  <a:gd name="connsiteX38" fmla="*/ 2048703 w 3192686"/>
                  <a:gd name="connsiteY38" fmla="*/ 1787066 h 2433373"/>
                  <a:gd name="connsiteX39" fmla="*/ 1926348 w 3192686"/>
                  <a:gd name="connsiteY39" fmla="*/ 1826763 h 2433373"/>
                  <a:gd name="connsiteX40" fmla="*/ 1268421 w 3192686"/>
                  <a:gd name="connsiteY40" fmla="*/ 2355231 h 2433373"/>
                  <a:gd name="connsiteX41" fmla="*/ 1220948 w 3192686"/>
                  <a:gd name="connsiteY41" fmla="*/ 2433373 h 2433373"/>
                  <a:gd name="connsiteX42" fmla="*/ 1191205 w 3192686"/>
                  <a:gd name="connsiteY42" fmla="*/ 2421496 h 2433373"/>
                  <a:gd name="connsiteX43" fmla="*/ 800045 w 3192686"/>
                  <a:gd name="connsiteY43" fmla="*/ 1653799 h 2433373"/>
                  <a:gd name="connsiteX44" fmla="*/ 760285 w 3192686"/>
                  <a:gd name="connsiteY44" fmla="*/ 1610898 h 2433373"/>
                  <a:gd name="connsiteX45" fmla="*/ 756854 w 3192686"/>
                  <a:gd name="connsiteY45" fmla="*/ 1608484 h 2433373"/>
                  <a:gd name="connsiteX46" fmla="*/ 756417 w 3192686"/>
                  <a:gd name="connsiteY46" fmla="*/ 1608402 h 2433373"/>
                  <a:gd name="connsiteX47" fmla="*/ 753833 w 3192686"/>
                  <a:gd name="connsiteY47" fmla="*/ 1604805 h 2433373"/>
                  <a:gd name="connsiteX48" fmla="*/ 742981 w 3192686"/>
                  <a:gd name="connsiteY48" fmla="*/ 1598403 h 2433373"/>
                  <a:gd name="connsiteX49" fmla="*/ 730448 w 3192686"/>
                  <a:gd name="connsiteY49" fmla="*/ 1597094 h 2433373"/>
                  <a:gd name="connsiteX50" fmla="*/ 728571 w 3192686"/>
                  <a:gd name="connsiteY50" fmla="*/ 1597697 h 2433373"/>
                  <a:gd name="connsiteX51" fmla="*/ 727504 w 3192686"/>
                  <a:gd name="connsiteY51" fmla="*/ 1597182 h 2433373"/>
                  <a:gd name="connsiteX52" fmla="*/ 723309 w 3192686"/>
                  <a:gd name="connsiteY52" fmla="*/ 1597073 h 2433373"/>
                  <a:gd name="connsiteX53" fmla="*/ 687244 w 3192686"/>
                  <a:gd name="connsiteY53" fmla="*/ 1603796 h 2433373"/>
                  <a:gd name="connsiteX54" fmla="*/ 8960 w 3192686"/>
                  <a:gd name="connsiteY54" fmla="*/ 1949399 h 243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192686" h="2433373">
                    <a:moveTo>
                      <a:pt x="0" y="1945820"/>
                    </a:moveTo>
                    <a:lnTo>
                      <a:pt x="63688" y="1813611"/>
                    </a:lnTo>
                    <a:cubicBezTo>
                      <a:pt x="436757" y="1126855"/>
                      <a:pt x="1097893" y="619294"/>
                      <a:pt x="1884925" y="453102"/>
                    </a:cubicBezTo>
                    <a:lnTo>
                      <a:pt x="2048703" y="424391"/>
                    </a:lnTo>
                    <a:lnTo>
                      <a:pt x="2048704" y="14856"/>
                    </a:lnTo>
                    <a:lnTo>
                      <a:pt x="2048748" y="14797"/>
                    </a:lnTo>
                    <a:lnTo>
                      <a:pt x="2063268" y="5860"/>
                    </a:lnTo>
                    <a:cubicBezTo>
                      <a:pt x="2064524" y="5087"/>
                      <a:pt x="2065867" y="4628"/>
                      <a:pt x="2067221" y="4456"/>
                    </a:cubicBezTo>
                    <a:lnTo>
                      <a:pt x="2068403" y="4554"/>
                    </a:lnTo>
                    <a:lnTo>
                      <a:pt x="2069939" y="3317"/>
                    </a:lnTo>
                    <a:cubicBezTo>
                      <a:pt x="2073633" y="1407"/>
                      <a:pt x="2077742" y="249"/>
                      <a:pt x="2082104" y="36"/>
                    </a:cubicBezTo>
                    <a:cubicBezTo>
                      <a:pt x="2086466" y="-178"/>
                      <a:pt x="2090668" y="572"/>
                      <a:pt x="2094533" y="2114"/>
                    </a:cubicBezTo>
                    <a:lnTo>
                      <a:pt x="2098234" y="4543"/>
                    </a:lnTo>
                    <a:lnTo>
                      <a:pt x="2098672" y="4462"/>
                    </a:lnTo>
                    <a:cubicBezTo>
                      <a:pt x="2100037" y="4503"/>
                      <a:pt x="2101419" y="4832"/>
                      <a:pt x="2102742" y="5481"/>
                    </a:cubicBezTo>
                    <a:lnTo>
                      <a:pt x="2105433" y="6802"/>
                    </a:lnTo>
                    <a:lnTo>
                      <a:pt x="3170333" y="1071703"/>
                    </a:lnTo>
                    <a:lnTo>
                      <a:pt x="3187873" y="1103926"/>
                    </a:lnTo>
                    <a:cubicBezTo>
                      <a:pt x="3188578" y="1105221"/>
                      <a:pt x="3188966" y="1106588"/>
                      <a:pt x="3189064" y="1107949"/>
                    </a:cubicBezTo>
                    <a:lnTo>
                      <a:pt x="3188905" y="1109123"/>
                    </a:lnTo>
                    <a:lnTo>
                      <a:pt x="3190057" y="1110723"/>
                    </a:lnTo>
                    <a:cubicBezTo>
                      <a:pt x="3191769" y="1114514"/>
                      <a:pt x="3192707" y="1118678"/>
                      <a:pt x="3192686" y="1123046"/>
                    </a:cubicBezTo>
                    <a:cubicBezTo>
                      <a:pt x="3192667" y="1127414"/>
                      <a:pt x="3191693" y="1131570"/>
                      <a:pt x="3189950" y="1135347"/>
                    </a:cubicBezTo>
                    <a:lnTo>
                      <a:pt x="3187329" y="1138913"/>
                    </a:lnTo>
                    <a:lnTo>
                      <a:pt x="3187386" y="1139355"/>
                    </a:lnTo>
                    <a:cubicBezTo>
                      <a:pt x="3187271" y="1140714"/>
                      <a:pt x="3186869" y="1142076"/>
                      <a:pt x="3186149" y="1143365"/>
                    </a:cubicBezTo>
                    <a:lnTo>
                      <a:pt x="3157635" y="1194435"/>
                    </a:lnTo>
                    <a:lnTo>
                      <a:pt x="2097489" y="2254582"/>
                    </a:lnTo>
                    <a:lnTo>
                      <a:pt x="2093129" y="2256895"/>
                    </a:lnTo>
                    <a:cubicBezTo>
                      <a:pt x="2091826" y="2257585"/>
                      <a:pt x="2090457" y="2257959"/>
                      <a:pt x="2089093" y="2258042"/>
                    </a:cubicBezTo>
                    <a:lnTo>
                      <a:pt x="2087922" y="2257870"/>
                    </a:lnTo>
                    <a:lnTo>
                      <a:pt x="2086310" y="2259006"/>
                    </a:lnTo>
                    <a:cubicBezTo>
                      <a:pt x="2082501" y="2260676"/>
                      <a:pt x="2078326" y="2261569"/>
                      <a:pt x="2073960" y="2261503"/>
                    </a:cubicBezTo>
                    <a:cubicBezTo>
                      <a:pt x="2069593" y="2261437"/>
                      <a:pt x="2065447" y="2260418"/>
                      <a:pt x="2061689" y="2258634"/>
                    </a:cubicBezTo>
                    <a:lnTo>
                      <a:pt x="2058149" y="2255976"/>
                    </a:lnTo>
                    <a:lnTo>
                      <a:pt x="2057708" y="2256026"/>
                    </a:lnTo>
                    <a:cubicBezTo>
                      <a:pt x="2056348" y="2255898"/>
                      <a:pt x="2054991" y="2255483"/>
                      <a:pt x="2053712" y="2254749"/>
                    </a:cubicBezTo>
                    <a:lnTo>
                      <a:pt x="2048703" y="2251880"/>
                    </a:lnTo>
                    <a:lnTo>
                      <a:pt x="2048703" y="1787066"/>
                    </a:lnTo>
                    <a:lnTo>
                      <a:pt x="1926348" y="1826763"/>
                    </a:lnTo>
                    <a:cubicBezTo>
                      <a:pt x="1657190" y="1932898"/>
                      <a:pt x="1428184" y="2118751"/>
                      <a:pt x="1268421" y="2355231"/>
                    </a:cubicBezTo>
                    <a:lnTo>
                      <a:pt x="1220948" y="2433373"/>
                    </a:lnTo>
                    <a:lnTo>
                      <a:pt x="1191205" y="2421496"/>
                    </a:lnTo>
                    <a:lnTo>
                      <a:pt x="800045" y="1653799"/>
                    </a:lnTo>
                    <a:lnTo>
                      <a:pt x="760285" y="1610898"/>
                    </a:lnTo>
                    <a:cubicBezTo>
                      <a:pt x="759283" y="1609817"/>
                      <a:pt x="758112" y="1609012"/>
                      <a:pt x="756854" y="1608484"/>
                    </a:cubicBezTo>
                    <a:lnTo>
                      <a:pt x="756417" y="1608402"/>
                    </a:lnTo>
                    <a:lnTo>
                      <a:pt x="753833" y="1604805"/>
                    </a:lnTo>
                    <a:cubicBezTo>
                      <a:pt x="750781" y="1601981"/>
                      <a:pt x="747129" y="1599770"/>
                      <a:pt x="742981" y="1598403"/>
                    </a:cubicBezTo>
                    <a:cubicBezTo>
                      <a:pt x="738834" y="1597033"/>
                      <a:pt x="734583" y="1596639"/>
                      <a:pt x="730448" y="1597094"/>
                    </a:cubicBezTo>
                    <a:lnTo>
                      <a:pt x="728571" y="1597697"/>
                    </a:lnTo>
                    <a:lnTo>
                      <a:pt x="727504" y="1597182"/>
                    </a:lnTo>
                    <a:cubicBezTo>
                      <a:pt x="726179" y="1596855"/>
                      <a:pt x="724759" y="1596801"/>
                      <a:pt x="723309" y="1597073"/>
                    </a:cubicBezTo>
                    <a:lnTo>
                      <a:pt x="687244" y="1603796"/>
                    </a:lnTo>
                    <a:lnTo>
                      <a:pt x="8960" y="1949399"/>
                    </a:lnTo>
                    <a:close/>
                  </a:path>
                </a:pathLst>
              </a:custGeom>
              <a:solidFill>
                <a:srgbClr val="EF9D27"/>
              </a:solidFill>
              <a:ln w="177800">
                <a:solidFill>
                  <a:srgbClr val="EF9D2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Freeform: Shape 17">
                <a:extLst>
                  <a:ext uri="{FF2B5EF4-FFF2-40B4-BE49-F238E27FC236}">
                    <a16:creationId xmlns="" xmlns:a16="http://schemas.microsoft.com/office/drawing/2014/main" id="{765DC43B-2608-461D-95F3-600BCE54618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4320000">
                <a:off x="7728197" y="1045769"/>
                <a:ext cx="3192686" cy="2433373"/>
              </a:xfrm>
              <a:custGeom>
                <a:avLst/>
                <a:gdLst>
                  <a:gd name="connsiteX0" fmla="*/ 0 w 3383280"/>
                  <a:gd name="connsiteY0" fmla="*/ 2061979 h 2578637"/>
                  <a:gd name="connsiteX1" fmla="*/ 67490 w 3383280"/>
                  <a:gd name="connsiteY1" fmla="*/ 1921878 h 2578637"/>
                  <a:gd name="connsiteX2" fmla="*/ 1997449 w 3383280"/>
                  <a:gd name="connsiteY2" fmla="*/ 480152 h 2578637"/>
                  <a:gd name="connsiteX3" fmla="*/ 2171004 w 3383280"/>
                  <a:gd name="connsiteY3" fmla="*/ 449727 h 2578637"/>
                  <a:gd name="connsiteX4" fmla="*/ 2171005 w 3383280"/>
                  <a:gd name="connsiteY4" fmla="*/ 15710 h 2578637"/>
                  <a:gd name="connsiteX5" fmla="*/ 2186439 w 3383280"/>
                  <a:gd name="connsiteY5" fmla="*/ 6210 h 2578637"/>
                  <a:gd name="connsiteX6" fmla="*/ 2190628 w 3383280"/>
                  <a:gd name="connsiteY6" fmla="*/ 4722 h 2578637"/>
                  <a:gd name="connsiteX7" fmla="*/ 2191881 w 3383280"/>
                  <a:gd name="connsiteY7" fmla="*/ 4826 h 2578637"/>
                  <a:gd name="connsiteX8" fmla="*/ 2193508 w 3383280"/>
                  <a:gd name="connsiteY8" fmla="*/ 3515 h 2578637"/>
                  <a:gd name="connsiteX9" fmla="*/ 2206399 w 3383280"/>
                  <a:gd name="connsiteY9" fmla="*/ 39 h 2578637"/>
                  <a:gd name="connsiteX10" fmla="*/ 2219570 w 3383280"/>
                  <a:gd name="connsiteY10" fmla="*/ 2241 h 2578637"/>
                  <a:gd name="connsiteX11" fmla="*/ 2223493 w 3383280"/>
                  <a:gd name="connsiteY11" fmla="*/ 4814 h 2578637"/>
                  <a:gd name="connsiteX12" fmla="*/ 2223957 w 3383280"/>
                  <a:gd name="connsiteY12" fmla="*/ 4729 h 2578637"/>
                  <a:gd name="connsiteX13" fmla="*/ 2228269 w 3383280"/>
                  <a:gd name="connsiteY13" fmla="*/ 5809 h 2578637"/>
                  <a:gd name="connsiteX14" fmla="*/ 2231121 w 3383280"/>
                  <a:gd name="connsiteY14" fmla="*/ 7208 h 2578637"/>
                  <a:gd name="connsiteX15" fmla="*/ 3359593 w 3383280"/>
                  <a:gd name="connsiteY15" fmla="*/ 1135680 h 2578637"/>
                  <a:gd name="connsiteX16" fmla="*/ 3378180 w 3383280"/>
                  <a:gd name="connsiteY16" fmla="*/ 1169827 h 2578637"/>
                  <a:gd name="connsiteX17" fmla="*/ 3379442 w 3383280"/>
                  <a:gd name="connsiteY17" fmla="*/ 1174090 h 2578637"/>
                  <a:gd name="connsiteX18" fmla="*/ 3379273 w 3383280"/>
                  <a:gd name="connsiteY18" fmla="*/ 1175335 h 2578637"/>
                  <a:gd name="connsiteX19" fmla="*/ 3380494 w 3383280"/>
                  <a:gd name="connsiteY19" fmla="*/ 1177029 h 2578637"/>
                  <a:gd name="connsiteX20" fmla="*/ 3383280 w 3383280"/>
                  <a:gd name="connsiteY20" fmla="*/ 1190089 h 2578637"/>
                  <a:gd name="connsiteX21" fmla="*/ 3380381 w 3383280"/>
                  <a:gd name="connsiteY21" fmla="*/ 1203123 h 2578637"/>
                  <a:gd name="connsiteX22" fmla="*/ 3377603 w 3383280"/>
                  <a:gd name="connsiteY22" fmla="*/ 1206903 h 2578637"/>
                  <a:gd name="connsiteX23" fmla="*/ 3377663 w 3383280"/>
                  <a:gd name="connsiteY23" fmla="*/ 1207371 h 2578637"/>
                  <a:gd name="connsiteX24" fmla="*/ 3376353 w 3383280"/>
                  <a:gd name="connsiteY24" fmla="*/ 1211620 h 2578637"/>
                  <a:gd name="connsiteX25" fmla="*/ 3346136 w 3383280"/>
                  <a:gd name="connsiteY25" fmla="*/ 1265739 h 2578637"/>
                  <a:gd name="connsiteX26" fmla="*/ 2222703 w 3383280"/>
                  <a:gd name="connsiteY26" fmla="*/ 2389173 h 2578637"/>
                  <a:gd name="connsiteX27" fmla="*/ 2218083 w 3383280"/>
                  <a:gd name="connsiteY27" fmla="*/ 2391624 h 2578637"/>
                  <a:gd name="connsiteX28" fmla="*/ 2213806 w 3383280"/>
                  <a:gd name="connsiteY28" fmla="*/ 2392840 h 2578637"/>
                  <a:gd name="connsiteX29" fmla="*/ 2212565 w 3383280"/>
                  <a:gd name="connsiteY29" fmla="*/ 2392657 h 2578637"/>
                  <a:gd name="connsiteX30" fmla="*/ 2210857 w 3383280"/>
                  <a:gd name="connsiteY30" fmla="*/ 2393861 h 2578637"/>
                  <a:gd name="connsiteX31" fmla="*/ 2197769 w 3383280"/>
                  <a:gd name="connsiteY31" fmla="*/ 2396507 h 2578637"/>
                  <a:gd name="connsiteX32" fmla="*/ 2184766 w 3383280"/>
                  <a:gd name="connsiteY32" fmla="*/ 2393466 h 2578637"/>
                  <a:gd name="connsiteX33" fmla="*/ 2181014 w 3383280"/>
                  <a:gd name="connsiteY33" fmla="*/ 2390650 h 2578637"/>
                  <a:gd name="connsiteX34" fmla="*/ 2180547 w 3383280"/>
                  <a:gd name="connsiteY34" fmla="*/ 2390703 h 2578637"/>
                  <a:gd name="connsiteX35" fmla="*/ 2176313 w 3383280"/>
                  <a:gd name="connsiteY35" fmla="*/ 2389349 h 2578637"/>
                  <a:gd name="connsiteX36" fmla="*/ 2171004 w 3383280"/>
                  <a:gd name="connsiteY36" fmla="*/ 2386310 h 2578637"/>
                  <a:gd name="connsiteX37" fmla="*/ 2171005 w 3383280"/>
                  <a:gd name="connsiteY37" fmla="*/ 1893748 h 2578637"/>
                  <a:gd name="connsiteX38" fmla="*/ 2041345 w 3383280"/>
                  <a:gd name="connsiteY38" fmla="*/ 1935814 h 2578637"/>
                  <a:gd name="connsiteX39" fmla="*/ 1344142 w 3383280"/>
                  <a:gd name="connsiteY39" fmla="*/ 2495830 h 2578637"/>
                  <a:gd name="connsiteX40" fmla="*/ 1293835 w 3383280"/>
                  <a:gd name="connsiteY40" fmla="*/ 2578637 h 2578637"/>
                  <a:gd name="connsiteX41" fmla="*/ 1262317 w 3383280"/>
                  <a:gd name="connsiteY41" fmla="*/ 2566051 h 2578637"/>
                  <a:gd name="connsiteX42" fmla="*/ 847805 w 3383280"/>
                  <a:gd name="connsiteY42" fmla="*/ 1752526 h 2578637"/>
                  <a:gd name="connsiteX43" fmla="*/ 805672 w 3383280"/>
                  <a:gd name="connsiteY43" fmla="*/ 1707064 h 2578637"/>
                  <a:gd name="connsiteX44" fmla="*/ 802036 w 3383280"/>
                  <a:gd name="connsiteY44" fmla="*/ 1704505 h 2578637"/>
                  <a:gd name="connsiteX45" fmla="*/ 801573 w 3383280"/>
                  <a:gd name="connsiteY45" fmla="*/ 1704418 h 2578637"/>
                  <a:gd name="connsiteX46" fmla="*/ 798835 w 3383280"/>
                  <a:gd name="connsiteY46" fmla="*/ 1700607 h 2578637"/>
                  <a:gd name="connsiteX47" fmla="*/ 787335 w 3383280"/>
                  <a:gd name="connsiteY47" fmla="*/ 1693822 h 2578637"/>
                  <a:gd name="connsiteX48" fmla="*/ 774053 w 3383280"/>
                  <a:gd name="connsiteY48" fmla="*/ 1692436 h 2578637"/>
                  <a:gd name="connsiteX49" fmla="*/ 772065 w 3383280"/>
                  <a:gd name="connsiteY49" fmla="*/ 1693074 h 2578637"/>
                  <a:gd name="connsiteX50" fmla="*/ 770934 w 3383280"/>
                  <a:gd name="connsiteY50" fmla="*/ 1692529 h 2578637"/>
                  <a:gd name="connsiteX51" fmla="*/ 766489 w 3383280"/>
                  <a:gd name="connsiteY51" fmla="*/ 1692412 h 2578637"/>
                  <a:gd name="connsiteX52" fmla="*/ 728270 w 3383280"/>
                  <a:gd name="connsiteY52" fmla="*/ 1699537 h 2578637"/>
                  <a:gd name="connsiteX53" fmla="*/ 9495 w 3383280"/>
                  <a:gd name="connsiteY53" fmla="*/ 2065771 h 257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83280" h="2578637">
                    <a:moveTo>
                      <a:pt x="0" y="2061979"/>
                    </a:moveTo>
                    <a:lnTo>
                      <a:pt x="67490" y="1921878"/>
                    </a:lnTo>
                    <a:cubicBezTo>
                      <a:pt x="462830" y="1194124"/>
                      <a:pt x="1163434" y="656264"/>
                      <a:pt x="1997449" y="480152"/>
                    </a:cubicBezTo>
                    <a:lnTo>
                      <a:pt x="2171004" y="449727"/>
                    </a:lnTo>
                    <a:lnTo>
                      <a:pt x="2171005" y="15710"/>
                    </a:lnTo>
                    <a:lnTo>
                      <a:pt x="2186439" y="6210"/>
                    </a:lnTo>
                    <a:cubicBezTo>
                      <a:pt x="2187770" y="5391"/>
                      <a:pt x="2189193" y="4904"/>
                      <a:pt x="2190628" y="4722"/>
                    </a:cubicBezTo>
                    <a:lnTo>
                      <a:pt x="2191881" y="4826"/>
                    </a:lnTo>
                    <a:lnTo>
                      <a:pt x="2193508" y="3515"/>
                    </a:lnTo>
                    <a:cubicBezTo>
                      <a:pt x="2197423" y="1492"/>
                      <a:pt x="2201777" y="264"/>
                      <a:pt x="2206399" y="39"/>
                    </a:cubicBezTo>
                    <a:cubicBezTo>
                      <a:pt x="2211022" y="-188"/>
                      <a:pt x="2215475" y="607"/>
                      <a:pt x="2219570" y="2241"/>
                    </a:cubicBezTo>
                    <a:lnTo>
                      <a:pt x="2223493" y="4814"/>
                    </a:lnTo>
                    <a:lnTo>
                      <a:pt x="2223957" y="4729"/>
                    </a:lnTo>
                    <a:cubicBezTo>
                      <a:pt x="2225403" y="4772"/>
                      <a:pt x="2226867" y="5121"/>
                      <a:pt x="2228269" y="5809"/>
                    </a:cubicBezTo>
                    <a:lnTo>
                      <a:pt x="2231121" y="7208"/>
                    </a:lnTo>
                    <a:lnTo>
                      <a:pt x="3359593" y="1135680"/>
                    </a:lnTo>
                    <a:lnTo>
                      <a:pt x="3378180" y="1169827"/>
                    </a:lnTo>
                    <a:cubicBezTo>
                      <a:pt x="3378927" y="1171199"/>
                      <a:pt x="3379338" y="1172648"/>
                      <a:pt x="3379442" y="1174090"/>
                    </a:cubicBezTo>
                    <a:lnTo>
                      <a:pt x="3379273" y="1175335"/>
                    </a:lnTo>
                    <a:lnTo>
                      <a:pt x="3380494" y="1177029"/>
                    </a:lnTo>
                    <a:cubicBezTo>
                      <a:pt x="3382308" y="1181047"/>
                      <a:pt x="3383302" y="1185460"/>
                      <a:pt x="3383280" y="1190089"/>
                    </a:cubicBezTo>
                    <a:cubicBezTo>
                      <a:pt x="3383260" y="1194717"/>
                      <a:pt x="3382228" y="1199121"/>
                      <a:pt x="3380381" y="1203123"/>
                    </a:cubicBezTo>
                    <a:lnTo>
                      <a:pt x="3377603" y="1206903"/>
                    </a:lnTo>
                    <a:lnTo>
                      <a:pt x="3377663" y="1207371"/>
                    </a:lnTo>
                    <a:cubicBezTo>
                      <a:pt x="3377542" y="1208811"/>
                      <a:pt x="3377116" y="1210255"/>
                      <a:pt x="3376353" y="1211620"/>
                    </a:cubicBezTo>
                    <a:lnTo>
                      <a:pt x="3346136" y="1265739"/>
                    </a:lnTo>
                    <a:lnTo>
                      <a:pt x="2222703" y="2389173"/>
                    </a:lnTo>
                    <a:lnTo>
                      <a:pt x="2218083" y="2391624"/>
                    </a:lnTo>
                    <a:cubicBezTo>
                      <a:pt x="2216702" y="2392356"/>
                      <a:pt x="2215251" y="2392752"/>
                      <a:pt x="2213806" y="2392840"/>
                    </a:cubicBezTo>
                    <a:lnTo>
                      <a:pt x="2212565" y="2392657"/>
                    </a:lnTo>
                    <a:lnTo>
                      <a:pt x="2210857" y="2393861"/>
                    </a:lnTo>
                    <a:cubicBezTo>
                      <a:pt x="2206820" y="2395631"/>
                      <a:pt x="2202396" y="2396577"/>
                      <a:pt x="2197769" y="2396507"/>
                    </a:cubicBezTo>
                    <a:cubicBezTo>
                      <a:pt x="2193142" y="2396437"/>
                      <a:pt x="2188748" y="2395358"/>
                      <a:pt x="2184766" y="2393466"/>
                    </a:cubicBezTo>
                    <a:lnTo>
                      <a:pt x="2181014" y="2390650"/>
                    </a:lnTo>
                    <a:lnTo>
                      <a:pt x="2180547" y="2390703"/>
                    </a:lnTo>
                    <a:cubicBezTo>
                      <a:pt x="2179106" y="2390568"/>
                      <a:pt x="2177668" y="2390127"/>
                      <a:pt x="2176313" y="2389349"/>
                    </a:cubicBezTo>
                    <a:lnTo>
                      <a:pt x="2171004" y="2386310"/>
                    </a:lnTo>
                    <a:lnTo>
                      <a:pt x="2171005" y="1893748"/>
                    </a:lnTo>
                    <a:lnTo>
                      <a:pt x="2041345" y="1935814"/>
                    </a:lnTo>
                    <a:cubicBezTo>
                      <a:pt x="1756119" y="2048285"/>
                      <a:pt x="1513442" y="2245234"/>
                      <a:pt x="1344142" y="2495830"/>
                    </a:cubicBezTo>
                    <a:lnTo>
                      <a:pt x="1293835" y="2578637"/>
                    </a:lnTo>
                    <a:lnTo>
                      <a:pt x="1262317" y="2566051"/>
                    </a:lnTo>
                    <a:lnTo>
                      <a:pt x="847805" y="1752526"/>
                    </a:lnTo>
                    <a:lnTo>
                      <a:pt x="805672" y="1707064"/>
                    </a:lnTo>
                    <a:cubicBezTo>
                      <a:pt x="804610" y="1705917"/>
                      <a:pt x="803369" y="1705065"/>
                      <a:pt x="802036" y="1704505"/>
                    </a:cubicBezTo>
                    <a:lnTo>
                      <a:pt x="801573" y="1704418"/>
                    </a:lnTo>
                    <a:lnTo>
                      <a:pt x="798835" y="1700607"/>
                    </a:lnTo>
                    <a:cubicBezTo>
                      <a:pt x="795600" y="1697614"/>
                      <a:pt x="791730" y="1695271"/>
                      <a:pt x="787335" y="1693822"/>
                    </a:cubicBezTo>
                    <a:cubicBezTo>
                      <a:pt x="782940" y="1692371"/>
                      <a:pt x="778435" y="1691953"/>
                      <a:pt x="774053" y="1692436"/>
                    </a:cubicBezTo>
                    <a:lnTo>
                      <a:pt x="772065" y="1693074"/>
                    </a:lnTo>
                    <a:lnTo>
                      <a:pt x="770934" y="1692529"/>
                    </a:lnTo>
                    <a:cubicBezTo>
                      <a:pt x="769530" y="1692182"/>
                      <a:pt x="768025" y="1692125"/>
                      <a:pt x="766489" y="1692412"/>
                    </a:cubicBezTo>
                    <a:lnTo>
                      <a:pt x="728270" y="1699537"/>
                    </a:lnTo>
                    <a:lnTo>
                      <a:pt x="9495" y="2065771"/>
                    </a:lnTo>
                    <a:close/>
                  </a:path>
                </a:pathLst>
              </a:custGeom>
              <a:noFill/>
              <a:ln w="50800">
                <a:solidFill>
                  <a:schemeClr val="bg1"/>
                </a:solidFill>
              </a:ln>
              <a:effectLst>
                <a:outerShdw blurRad="63500" sx="104000" sy="104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0" name="Group 18">
              <a:extLst>
                <a:ext uri="{FF2B5EF4-FFF2-40B4-BE49-F238E27FC236}">
                  <a16:creationId xmlns="" xmlns:a16="http://schemas.microsoft.com/office/drawing/2014/main" id="{7E28A3C5-32B9-4384-B64D-4BCA4C49CE0C}"/>
                </a:ext>
              </a:extLst>
            </p:cNvPr>
            <p:cNvGrpSpPr/>
            <p:nvPr/>
          </p:nvGrpSpPr>
          <p:grpSpPr>
            <a:xfrm>
              <a:off x="5135860" y="2345007"/>
              <a:ext cx="1569234" cy="2058903"/>
              <a:chOff x="8107853" y="666113"/>
              <a:chExt cx="2433373" cy="3192687"/>
            </a:xfrm>
          </p:grpSpPr>
          <p:sp>
            <p:nvSpPr>
              <p:cNvPr id="61" name="Freeform: Shape 19">
                <a:extLst>
                  <a:ext uri="{FF2B5EF4-FFF2-40B4-BE49-F238E27FC236}">
                    <a16:creationId xmlns="" xmlns:a16="http://schemas.microsoft.com/office/drawing/2014/main" id="{EFEE0095-9C8E-46B5-AF38-5AFE2A48045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4320000">
                <a:off x="7728197" y="1045770"/>
                <a:ext cx="3192686" cy="2433373"/>
              </a:xfrm>
              <a:custGeom>
                <a:avLst/>
                <a:gdLst>
                  <a:gd name="connsiteX0" fmla="*/ 0 w 3192686"/>
                  <a:gd name="connsiteY0" fmla="*/ 1945820 h 2433373"/>
                  <a:gd name="connsiteX1" fmla="*/ 63688 w 3192686"/>
                  <a:gd name="connsiteY1" fmla="*/ 1813611 h 2433373"/>
                  <a:gd name="connsiteX2" fmla="*/ 1884925 w 3192686"/>
                  <a:gd name="connsiteY2" fmla="*/ 453102 h 2433373"/>
                  <a:gd name="connsiteX3" fmla="*/ 2048703 w 3192686"/>
                  <a:gd name="connsiteY3" fmla="*/ 424391 h 2433373"/>
                  <a:gd name="connsiteX4" fmla="*/ 2048704 w 3192686"/>
                  <a:gd name="connsiteY4" fmla="*/ 14856 h 2433373"/>
                  <a:gd name="connsiteX5" fmla="*/ 2048748 w 3192686"/>
                  <a:gd name="connsiteY5" fmla="*/ 14797 h 2433373"/>
                  <a:gd name="connsiteX6" fmla="*/ 2063268 w 3192686"/>
                  <a:gd name="connsiteY6" fmla="*/ 5860 h 2433373"/>
                  <a:gd name="connsiteX7" fmla="*/ 2067221 w 3192686"/>
                  <a:gd name="connsiteY7" fmla="*/ 4456 h 2433373"/>
                  <a:gd name="connsiteX8" fmla="*/ 2068403 w 3192686"/>
                  <a:gd name="connsiteY8" fmla="*/ 4554 h 2433373"/>
                  <a:gd name="connsiteX9" fmla="*/ 2069939 w 3192686"/>
                  <a:gd name="connsiteY9" fmla="*/ 3317 h 2433373"/>
                  <a:gd name="connsiteX10" fmla="*/ 2082104 w 3192686"/>
                  <a:gd name="connsiteY10" fmla="*/ 36 h 2433373"/>
                  <a:gd name="connsiteX11" fmla="*/ 2094533 w 3192686"/>
                  <a:gd name="connsiteY11" fmla="*/ 2114 h 2433373"/>
                  <a:gd name="connsiteX12" fmla="*/ 2098234 w 3192686"/>
                  <a:gd name="connsiteY12" fmla="*/ 4543 h 2433373"/>
                  <a:gd name="connsiteX13" fmla="*/ 2098672 w 3192686"/>
                  <a:gd name="connsiteY13" fmla="*/ 4462 h 2433373"/>
                  <a:gd name="connsiteX14" fmla="*/ 2102742 w 3192686"/>
                  <a:gd name="connsiteY14" fmla="*/ 5481 h 2433373"/>
                  <a:gd name="connsiteX15" fmla="*/ 2105433 w 3192686"/>
                  <a:gd name="connsiteY15" fmla="*/ 6802 h 2433373"/>
                  <a:gd name="connsiteX16" fmla="*/ 3170333 w 3192686"/>
                  <a:gd name="connsiteY16" fmla="*/ 1071703 h 2433373"/>
                  <a:gd name="connsiteX17" fmla="*/ 3187873 w 3192686"/>
                  <a:gd name="connsiteY17" fmla="*/ 1103926 h 2433373"/>
                  <a:gd name="connsiteX18" fmla="*/ 3189064 w 3192686"/>
                  <a:gd name="connsiteY18" fmla="*/ 1107949 h 2433373"/>
                  <a:gd name="connsiteX19" fmla="*/ 3188905 w 3192686"/>
                  <a:gd name="connsiteY19" fmla="*/ 1109123 h 2433373"/>
                  <a:gd name="connsiteX20" fmla="*/ 3190057 w 3192686"/>
                  <a:gd name="connsiteY20" fmla="*/ 1110723 h 2433373"/>
                  <a:gd name="connsiteX21" fmla="*/ 3192686 w 3192686"/>
                  <a:gd name="connsiteY21" fmla="*/ 1123046 h 2433373"/>
                  <a:gd name="connsiteX22" fmla="*/ 3189950 w 3192686"/>
                  <a:gd name="connsiteY22" fmla="*/ 1135347 h 2433373"/>
                  <a:gd name="connsiteX23" fmla="*/ 3187329 w 3192686"/>
                  <a:gd name="connsiteY23" fmla="*/ 1138913 h 2433373"/>
                  <a:gd name="connsiteX24" fmla="*/ 3187386 w 3192686"/>
                  <a:gd name="connsiteY24" fmla="*/ 1139355 h 2433373"/>
                  <a:gd name="connsiteX25" fmla="*/ 3186149 w 3192686"/>
                  <a:gd name="connsiteY25" fmla="*/ 1143365 h 2433373"/>
                  <a:gd name="connsiteX26" fmla="*/ 3157635 w 3192686"/>
                  <a:gd name="connsiteY26" fmla="*/ 1194435 h 2433373"/>
                  <a:gd name="connsiteX27" fmla="*/ 2097489 w 3192686"/>
                  <a:gd name="connsiteY27" fmla="*/ 2254582 h 2433373"/>
                  <a:gd name="connsiteX28" fmla="*/ 2093129 w 3192686"/>
                  <a:gd name="connsiteY28" fmla="*/ 2256895 h 2433373"/>
                  <a:gd name="connsiteX29" fmla="*/ 2089093 w 3192686"/>
                  <a:gd name="connsiteY29" fmla="*/ 2258042 h 2433373"/>
                  <a:gd name="connsiteX30" fmla="*/ 2087922 w 3192686"/>
                  <a:gd name="connsiteY30" fmla="*/ 2257870 h 2433373"/>
                  <a:gd name="connsiteX31" fmla="*/ 2086310 w 3192686"/>
                  <a:gd name="connsiteY31" fmla="*/ 2259006 h 2433373"/>
                  <a:gd name="connsiteX32" fmla="*/ 2073960 w 3192686"/>
                  <a:gd name="connsiteY32" fmla="*/ 2261503 h 2433373"/>
                  <a:gd name="connsiteX33" fmla="*/ 2061689 w 3192686"/>
                  <a:gd name="connsiteY33" fmla="*/ 2258634 h 2433373"/>
                  <a:gd name="connsiteX34" fmla="*/ 2058149 w 3192686"/>
                  <a:gd name="connsiteY34" fmla="*/ 2255976 h 2433373"/>
                  <a:gd name="connsiteX35" fmla="*/ 2057708 w 3192686"/>
                  <a:gd name="connsiteY35" fmla="*/ 2256026 h 2433373"/>
                  <a:gd name="connsiteX36" fmla="*/ 2053712 w 3192686"/>
                  <a:gd name="connsiteY36" fmla="*/ 2254749 h 2433373"/>
                  <a:gd name="connsiteX37" fmla="*/ 2048703 w 3192686"/>
                  <a:gd name="connsiteY37" fmla="*/ 2251880 h 2433373"/>
                  <a:gd name="connsiteX38" fmla="*/ 2048703 w 3192686"/>
                  <a:gd name="connsiteY38" fmla="*/ 1787066 h 2433373"/>
                  <a:gd name="connsiteX39" fmla="*/ 1926348 w 3192686"/>
                  <a:gd name="connsiteY39" fmla="*/ 1826763 h 2433373"/>
                  <a:gd name="connsiteX40" fmla="*/ 1268421 w 3192686"/>
                  <a:gd name="connsiteY40" fmla="*/ 2355231 h 2433373"/>
                  <a:gd name="connsiteX41" fmla="*/ 1220948 w 3192686"/>
                  <a:gd name="connsiteY41" fmla="*/ 2433373 h 2433373"/>
                  <a:gd name="connsiteX42" fmla="*/ 1191205 w 3192686"/>
                  <a:gd name="connsiteY42" fmla="*/ 2421496 h 2433373"/>
                  <a:gd name="connsiteX43" fmla="*/ 800045 w 3192686"/>
                  <a:gd name="connsiteY43" fmla="*/ 1653799 h 2433373"/>
                  <a:gd name="connsiteX44" fmla="*/ 760285 w 3192686"/>
                  <a:gd name="connsiteY44" fmla="*/ 1610898 h 2433373"/>
                  <a:gd name="connsiteX45" fmla="*/ 756854 w 3192686"/>
                  <a:gd name="connsiteY45" fmla="*/ 1608484 h 2433373"/>
                  <a:gd name="connsiteX46" fmla="*/ 756417 w 3192686"/>
                  <a:gd name="connsiteY46" fmla="*/ 1608402 h 2433373"/>
                  <a:gd name="connsiteX47" fmla="*/ 753833 w 3192686"/>
                  <a:gd name="connsiteY47" fmla="*/ 1604805 h 2433373"/>
                  <a:gd name="connsiteX48" fmla="*/ 742981 w 3192686"/>
                  <a:gd name="connsiteY48" fmla="*/ 1598403 h 2433373"/>
                  <a:gd name="connsiteX49" fmla="*/ 730448 w 3192686"/>
                  <a:gd name="connsiteY49" fmla="*/ 1597094 h 2433373"/>
                  <a:gd name="connsiteX50" fmla="*/ 728571 w 3192686"/>
                  <a:gd name="connsiteY50" fmla="*/ 1597697 h 2433373"/>
                  <a:gd name="connsiteX51" fmla="*/ 727504 w 3192686"/>
                  <a:gd name="connsiteY51" fmla="*/ 1597182 h 2433373"/>
                  <a:gd name="connsiteX52" fmla="*/ 723309 w 3192686"/>
                  <a:gd name="connsiteY52" fmla="*/ 1597073 h 2433373"/>
                  <a:gd name="connsiteX53" fmla="*/ 687244 w 3192686"/>
                  <a:gd name="connsiteY53" fmla="*/ 1603796 h 2433373"/>
                  <a:gd name="connsiteX54" fmla="*/ 8960 w 3192686"/>
                  <a:gd name="connsiteY54" fmla="*/ 1949399 h 243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192686" h="2433373">
                    <a:moveTo>
                      <a:pt x="0" y="1945820"/>
                    </a:moveTo>
                    <a:lnTo>
                      <a:pt x="63688" y="1813611"/>
                    </a:lnTo>
                    <a:cubicBezTo>
                      <a:pt x="436757" y="1126855"/>
                      <a:pt x="1097893" y="619294"/>
                      <a:pt x="1884925" y="453102"/>
                    </a:cubicBezTo>
                    <a:lnTo>
                      <a:pt x="2048703" y="424391"/>
                    </a:lnTo>
                    <a:lnTo>
                      <a:pt x="2048704" y="14856"/>
                    </a:lnTo>
                    <a:lnTo>
                      <a:pt x="2048748" y="14797"/>
                    </a:lnTo>
                    <a:lnTo>
                      <a:pt x="2063268" y="5860"/>
                    </a:lnTo>
                    <a:cubicBezTo>
                      <a:pt x="2064524" y="5087"/>
                      <a:pt x="2065867" y="4628"/>
                      <a:pt x="2067221" y="4456"/>
                    </a:cubicBezTo>
                    <a:lnTo>
                      <a:pt x="2068403" y="4554"/>
                    </a:lnTo>
                    <a:lnTo>
                      <a:pt x="2069939" y="3317"/>
                    </a:lnTo>
                    <a:cubicBezTo>
                      <a:pt x="2073633" y="1407"/>
                      <a:pt x="2077742" y="249"/>
                      <a:pt x="2082104" y="36"/>
                    </a:cubicBezTo>
                    <a:cubicBezTo>
                      <a:pt x="2086466" y="-178"/>
                      <a:pt x="2090668" y="572"/>
                      <a:pt x="2094533" y="2114"/>
                    </a:cubicBezTo>
                    <a:lnTo>
                      <a:pt x="2098234" y="4543"/>
                    </a:lnTo>
                    <a:lnTo>
                      <a:pt x="2098672" y="4462"/>
                    </a:lnTo>
                    <a:cubicBezTo>
                      <a:pt x="2100037" y="4503"/>
                      <a:pt x="2101419" y="4832"/>
                      <a:pt x="2102742" y="5481"/>
                    </a:cubicBezTo>
                    <a:lnTo>
                      <a:pt x="2105433" y="6802"/>
                    </a:lnTo>
                    <a:lnTo>
                      <a:pt x="3170333" y="1071703"/>
                    </a:lnTo>
                    <a:lnTo>
                      <a:pt x="3187873" y="1103926"/>
                    </a:lnTo>
                    <a:cubicBezTo>
                      <a:pt x="3188578" y="1105221"/>
                      <a:pt x="3188966" y="1106588"/>
                      <a:pt x="3189064" y="1107949"/>
                    </a:cubicBezTo>
                    <a:lnTo>
                      <a:pt x="3188905" y="1109123"/>
                    </a:lnTo>
                    <a:lnTo>
                      <a:pt x="3190057" y="1110723"/>
                    </a:lnTo>
                    <a:cubicBezTo>
                      <a:pt x="3191769" y="1114514"/>
                      <a:pt x="3192707" y="1118678"/>
                      <a:pt x="3192686" y="1123046"/>
                    </a:cubicBezTo>
                    <a:cubicBezTo>
                      <a:pt x="3192667" y="1127414"/>
                      <a:pt x="3191693" y="1131570"/>
                      <a:pt x="3189950" y="1135347"/>
                    </a:cubicBezTo>
                    <a:lnTo>
                      <a:pt x="3187329" y="1138913"/>
                    </a:lnTo>
                    <a:lnTo>
                      <a:pt x="3187386" y="1139355"/>
                    </a:lnTo>
                    <a:cubicBezTo>
                      <a:pt x="3187271" y="1140714"/>
                      <a:pt x="3186869" y="1142076"/>
                      <a:pt x="3186149" y="1143365"/>
                    </a:cubicBezTo>
                    <a:lnTo>
                      <a:pt x="3157635" y="1194435"/>
                    </a:lnTo>
                    <a:lnTo>
                      <a:pt x="2097489" y="2254582"/>
                    </a:lnTo>
                    <a:lnTo>
                      <a:pt x="2093129" y="2256895"/>
                    </a:lnTo>
                    <a:cubicBezTo>
                      <a:pt x="2091826" y="2257585"/>
                      <a:pt x="2090457" y="2257959"/>
                      <a:pt x="2089093" y="2258042"/>
                    </a:cubicBezTo>
                    <a:lnTo>
                      <a:pt x="2087922" y="2257870"/>
                    </a:lnTo>
                    <a:lnTo>
                      <a:pt x="2086310" y="2259006"/>
                    </a:lnTo>
                    <a:cubicBezTo>
                      <a:pt x="2082501" y="2260676"/>
                      <a:pt x="2078326" y="2261569"/>
                      <a:pt x="2073960" y="2261503"/>
                    </a:cubicBezTo>
                    <a:cubicBezTo>
                      <a:pt x="2069593" y="2261437"/>
                      <a:pt x="2065447" y="2260418"/>
                      <a:pt x="2061689" y="2258634"/>
                    </a:cubicBezTo>
                    <a:lnTo>
                      <a:pt x="2058149" y="2255976"/>
                    </a:lnTo>
                    <a:lnTo>
                      <a:pt x="2057708" y="2256026"/>
                    </a:lnTo>
                    <a:cubicBezTo>
                      <a:pt x="2056348" y="2255898"/>
                      <a:pt x="2054991" y="2255483"/>
                      <a:pt x="2053712" y="2254749"/>
                    </a:cubicBezTo>
                    <a:lnTo>
                      <a:pt x="2048703" y="2251880"/>
                    </a:lnTo>
                    <a:lnTo>
                      <a:pt x="2048703" y="1787066"/>
                    </a:lnTo>
                    <a:lnTo>
                      <a:pt x="1926348" y="1826763"/>
                    </a:lnTo>
                    <a:cubicBezTo>
                      <a:pt x="1657190" y="1932898"/>
                      <a:pt x="1428184" y="2118751"/>
                      <a:pt x="1268421" y="2355231"/>
                    </a:cubicBezTo>
                    <a:lnTo>
                      <a:pt x="1220948" y="2433373"/>
                    </a:lnTo>
                    <a:lnTo>
                      <a:pt x="1191205" y="2421496"/>
                    </a:lnTo>
                    <a:lnTo>
                      <a:pt x="800045" y="1653799"/>
                    </a:lnTo>
                    <a:lnTo>
                      <a:pt x="760285" y="1610898"/>
                    </a:lnTo>
                    <a:cubicBezTo>
                      <a:pt x="759283" y="1609817"/>
                      <a:pt x="758112" y="1609012"/>
                      <a:pt x="756854" y="1608484"/>
                    </a:cubicBezTo>
                    <a:lnTo>
                      <a:pt x="756417" y="1608402"/>
                    </a:lnTo>
                    <a:lnTo>
                      <a:pt x="753833" y="1604805"/>
                    </a:lnTo>
                    <a:cubicBezTo>
                      <a:pt x="750781" y="1601981"/>
                      <a:pt x="747129" y="1599770"/>
                      <a:pt x="742981" y="1598403"/>
                    </a:cubicBezTo>
                    <a:cubicBezTo>
                      <a:pt x="738834" y="1597033"/>
                      <a:pt x="734583" y="1596639"/>
                      <a:pt x="730448" y="1597094"/>
                    </a:cubicBezTo>
                    <a:lnTo>
                      <a:pt x="728571" y="1597697"/>
                    </a:lnTo>
                    <a:lnTo>
                      <a:pt x="727504" y="1597182"/>
                    </a:lnTo>
                    <a:cubicBezTo>
                      <a:pt x="726179" y="1596855"/>
                      <a:pt x="724759" y="1596801"/>
                      <a:pt x="723309" y="1597073"/>
                    </a:cubicBezTo>
                    <a:lnTo>
                      <a:pt x="687244" y="1603796"/>
                    </a:lnTo>
                    <a:lnTo>
                      <a:pt x="8960" y="1949399"/>
                    </a:lnTo>
                    <a:close/>
                  </a:path>
                </a:pathLst>
              </a:custGeom>
              <a:solidFill>
                <a:srgbClr val="D34132"/>
              </a:solidFill>
              <a:ln w="177800">
                <a:solidFill>
                  <a:srgbClr val="D34132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Freeform: Shape 20">
                <a:extLst>
                  <a:ext uri="{FF2B5EF4-FFF2-40B4-BE49-F238E27FC236}">
                    <a16:creationId xmlns="" xmlns:a16="http://schemas.microsoft.com/office/drawing/2014/main" id="{9B055EAF-D915-4AEF-A784-2AD9F83253A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4320000">
                <a:off x="7728197" y="1045769"/>
                <a:ext cx="3192686" cy="2433373"/>
              </a:xfrm>
              <a:custGeom>
                <a:avLst/>
                <a:gdLst>
                  <a:gd name="connsiteX0" fmla="*/ 0 w 3383280"/>
                  <a:gd name="connsiteY0" fmla="*/ 2061979 h 2578637"/>
                  <a:gd name="connsiteX1" fmla="*/ 67490 w 3383280"/>
                  <a:gd name="connsiteY1" fmla="*/ 1921878 h 2578637"/>
                  <a:gd name="connsiteX2" fmla="*/ 1997449 w 3383280"/>
                  <a:gd name="connsiteY2" fmla="*/ 480152 h 2578637"/>
                  <a:gd name="connsiteX3" fmla="*/ 2171004 w 3383280"/>
                  <a:gd name="connsiteY3" fmla="*/ 449727 h 2578637"/>
                  <a:gd name="connsiteX4" fmla="*/ 2171005 w 3383280"/>
                  <a:gd name="connsiteY4" fmla="*/ 15710 h 2578637"/>
                  <a:gd name="connsiteX5" fmla="*/ 2186439 w 3383280"/>
                  <a:gd name="connsiteY5" fmla="*/ 6210 h 2578637"/>
                  <a:gd name="connsiteX6" fmla="*/ 2190628 w 3383280"/>
                  <a:gd name="connsiteY6" fmla="*/ 4722 h 2578637"/>
                  <a:gd name="connsiteX7" fmla="*/ 2191881 w 3383280"/>
                  <a:gd name="connsiteY7" fmla="*/ 4826 h 2578637"/>
                  <a:gd name="connsiteX8" fmla="*/ 2193508 w 3383280"/>
                  <a:gd name="connsiteY8" fmla="*/ 3515 h 2578637"/>
                  <a:gd name="connsiteX9" fmla="*/ 2206399 w 3383280"/>
                  <a:gd name="connsiteY9" fmla="*/ 39 h 2578637"/>
                  <a:gd name="connsiteX10" fmla="*/ 2219570 w 3383280"/>
                  <a:gd name="connsiteY10" fmla="*/ 2241 h 2578637"/>
                  <a:gd name="connsiteX11" fmla="*/ 2223493 w 3383280"/>
                  <a:gd name="connsiteY11" fmla="*/ 4814 h 2578637"/>
                  <a:gd name="connsiteX12" fmla="*/ 2223957 w 3383280"/>
                  <a:gd name="connsiteY12" fmla="*/ 4729 h 2578637"/>
                  <a:gd name="connsiteX13" fmla="*/ 2228269 w 3383280"/>
                  <a:gd name="connsiteY13" fmla="*/ 5809 h 2578637"/>
                  <a:gd name="connsiteX14" fmla="*/ 2231121 w 3383280"/>
                  <a:gd name="connsiteY14" fmla="*/ 7208 h 2578637"/>
                  <a:gd name="connsiteX15" fmla="*/ 3359593 w 3383280"/>
                  <a:gd name="connsiteY15" fmla="*/ 1135680 h 2578637"/>
                  <a:gd name="connsiteX16" fmla="*/ 3378180 w 3383280"/>
                  <a:gd name="connsiteY16" fmla="*/ 1169827 h 2578637"/>
                  <a:gd name="connsiteX17" fmla="*/ 3379442 w 3383280"/>
                  <a:gd name="connsiteY17" fmla="*/ 1174090 h 2578637"/>
                  <a:gd name="connsiteX18" fmla="*/ 3379273 w 3383280"/>
                  <a:gd name="connsiteY18" fmla="*/ 1175335 h 2578637"/>
                  <a:gd name="connsiteX19" fmla="*/ 3380494 w 3383280"/>
                  <a:gd name="connsiteY19" fmla="*/ 1177029 h 2578637"/>
                  <a:gd name="connsiteX20" fmla="*/ 3383280 w 3383280"/>
                  <a:gd name="connsiteY20" fmla="*/ 1190089 h 2578637"/>
                  <a:gd name="connsiteX21" fmla="*/ 3380381 w 3383280"/>
                  <a:gd name="connsiteY21" fmla="*/ 1203123 h 2578637"/>
                  <a:gd name="connsiteX22" fmla="*/ 3377603 w 3383280"/>
                  <a:gd name="connsiteY22" fmla="*/ 1206903 h 2578637"/>
                  <a:gd name="connsiteX23" fmla="*/ 3377663 w 3383280"/>
                  <a:gd name="connsiteY23" fmla="*/ 1207371 h 2578637"/>
                  <a:gd name="connsiteX24" fmla="*/ 3376353 w 3383280"/>
                  <a:gd name="connsiteY24" fmla="*/ 1211620 h 2578637"/>
                  <a:gd name="connsiteX25" fmla="*/ 3346136 w 3383280"/>
                  <a:gd name="connsiteY25" fmla="*/ 1265739 h 2578637"/>
                  <a:gd name="connsiteX26" fmla="*/ 2222703 w 3383280"/>
                  <a:gd name="connsiteY26" fmla="*/ 2389173 h 2578637"/>
                  <a:gd name="connsiteX27" fmla="*/ 2218083 w 3383280"/>
                  <a:gd name="connsiteY27" fmla="*/ 2391624 h 2578637"/>
                  <a:gd name="connsiteX28" fmla="*/ 2213806 w 3383280"/>
                  <a:gd name="connsiteY28" fmla="*/ 2392840 h 2578637"/>
                  <a:gd name="connsiteX29" fmla="*/ 2212565 w 3383280"/>
                  <a:gd name="connsiteY29" fmla="*/ 2392657 h 2578637"/>
                  <a:gd name="connsiteX30" fmla="*/ 2210857 w 3383280"/>
                  <a:gd name="connsiteY30" fmla="*/ 2393861 h 2578637"/>
                  <a:gd name="connsiteX31" fmla="*/ 2197769 w 3383280"/>
                  <a:gd name="connsiteY31" fmla="*/ 2396507 h 2578637"/>
                  <a:gd name="connsiteX32" fmla="*/ 2184766 w 3383280"/>
                  <a:gd name="connsiteY32" fmla="*/ 2393466 h 2578637"/>
                  <a:gd name="connsiteX33" fmla="*/ 2181014 w 3383280"/>
                  <a:gd name="connsiteY33" fmla="*/ 2390650 h 2578637"/>
                  <a:gd name="connsiteX34" fmla="*/ 2180547 w 3383280"/>
                  <a:gd name="connsiteY34" fmla="*/ 2390703 h 2578637"/>
                  <a:gd name="connsiteX35" fmla="*/ 2176313 w 3383280"/>
                  <a:gd name="connsiteY35" fmla="*/ 2389349 h 2578637"/>
                  <a:gd name="connsiteX36" fmla="*/ 2171004 w 3383280"/>
                  <a:gd name="connsiteY36" fmla="*/ 2386310 h 2578637"/>
                  <a:gd name="connsiteX37" fmla="*/ 2171005 w 3383280"/>
                  <a:gd name="connsiteY37" fmla="*/ 1893748 h 2578637"/>
                  <a:gd name="connsiteX38" fmla="*/ 2041345 w 3383280"/>
                  <a:gd name="connsiteY38" fmla="*/ 1935814 h 2578637"/>
                  <a:gd name="connsiteX39" fmla="*/ 1344142 w 3383280"/>
                  <a:gd name="connsiteY39" fmla="*/ 2495830 h 2578637"/>
                  <a:gd name="connsiteX40" fmla="*/ 1293835 w 3383280"/>
                  <a:gd name="connsiteY40" fmla="*/ 2578637 h 2578637"/>
                  <a:gd name="connsiteX41" fmla="*/ 1262317 w 3383280"/>
                  <a:gd name="connsiteY41" fmla="*/ 2566051 h 2578637"/>
                  <a:gd name="connsiteX42" fmla="*/ 847805 w 3383280"/>
                  <a:gd name="connsiteY42" fmla="*/ 1752526 h 2578637"/>
                  <a:gd name="connsiteX43" fmla="*/ 805672 w 3383280"/>
                  <a:gd name="connsiteY43" fmla="*/ 1707064 h 2578637"/>
                  <a:gd name="connsiteX44" fmla="*/ 802036 w 3383280"/>
                  <a:gd name="connsiteY44" fmla="*/ 1704505 h 2578637"/>
                  <a:gd name="connsiteX45" fmla="*/ 801573 w 3383280"/>
                  <a:gd name="connsiteY45" fmla="*/ 1704418 h 2578637"/>
                  <a:gd name="connsiteX46" fmla="*/ 798835 w 3383280"/>
                  <a:gd name="connsiteY46" fmla="*/ 1700607 h 2578637"/>
                  <a:gd name="connsiteX47" fmla="*/ 787335 w 3383280"/>
                  <a:gd name="connsiteY47" fmla="*/ 1693822 h 2578637"/>
                  <a:gd name="connsiteX48" fmla="*/ 774053 w 3383280"/>
                  <a:gd name="connsiteY48" fmla="*/ 1692436 h 2578637"/>
                  <a:gd name="connsiteX49" fmla="*/ 772065 w 3383280"/>
                  <a:gd name="connsiteY49" fmla="*/ 1693074 h 2578637"/>
                  <a:gd name="connsiteX50" fmla="*/ 770934 w 3383280"/>
                  <a:gd name="connsiteY50" fmla="*/ 1692529 h 2578637"/>
                  <a:gd name="connsiteX51" fmla="*/ 766489 w 3383280"/>
                  <a:gd name="connsiteY51" fmla="*/ 1692412 h 2578637"/>
                  <a:gd name="connsiteX52" fmla="*/ 728270 w 3383280"/>
                  <a:gd name="connsiteY52" fmla="*/ 1699537 h 2578637"/>
                  <a:gd name="connsiteX53" fmla="*/ 9495 w 3383280"/>
                  <a:gd name="connsiteY53" fmla="*/ 2065771 h 257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83280" h="2578637">
                    <a:moveTo>
                      <a:pt x="0" y="2061979"/>
                    </a:moveTo>
                    <a:lnTo>
                      <a:pt x="67490" y="1921878"/>
                    </a:lnTo>
                    <a:cubicBezTo>
                      <a:pt x="462830" y="1194124"/>
                      <a:pt x="1163434" y="656264"/>
                      <a:pt x="1997449" y="480152"/>
                    </a:cubicBezTo>
                    <a:lnTo>
                      <a:pt x="2171004" y="449727"/>
                    </a:lnTo>
                    <a:lnTo>
                      <a:pt x="2171005" y="15710"/>
                    </a:lnTo>
                    <a:lnTo>
                      <a:pt x="2186439" y="6210"/>
                    </a:lnTo>
                    <a:cubicBezTo>
                      <a:pt x="2187770" y="5391"/>
                      <a:pt x="2189193" y="4904"/>
                      <a:pt x="2190628" y="4722"/>
                    </a:cubicBezTo>
                    <a:lnTo>
                      <a:pt x="2191881" y="4826"/>
                    </a:lnTo>
                    <a:lnTo>
                      <a:pt x="2193508" y="3515"/>
                    </a:lnTo>
                    <a:cubicBezTo>
                      <a:pt x="2197423" y="1492"/>
                      <a:pt x="2201777" y="264"/>
                      <a:pt x="2206399" y="39"/>
                    </a:cubicBezTo>
                    <a:cubicBezTo>
                      <a:pt x="2211022" y="-188"/>
                      <a:pt x="2215475" y="607"/>
                      <a:pt x="2219570" y="2241"/>
                    </a:cubicBezTo>
                    <a:lnTo>
                      <a:pt x="2223493" y="4814"/>
                    </a:lnTo>
                    <a:lnTo>
                      <a:pt x="2223957" y="4729"/>
                    </a:lnTo>
                    <a:cubicBezTo>
                      <a:pt x="2225403" y="4772"/>
                      <a:pt x="2226867" y="5121"/>
                      <a:pt x="2228269" y="5809"/>
                    </a:cubicBezTo>
                    <a:lnTo>
                      <a:pt x="2231121" y="7208"/>
                    </a:lnTo>
                    <a:lnTo>
                      <a:pt x="3359593" y="1135680"/>
                    </a:lnTo>
                    <a:lnTo>
                      <a:pt x="3378180" y="1169827"/>
                    </a:lnTo>
                    <a:cubicBezTo>
                      <a:pt x="3378927" y="1171199"/>
                      <a:pt x="3379338" y="1172648"/>
                      <a:pt x="3379442" y="1174090"/>
                    </a:cubicBezTo>
                    <a:lnTo>
                      <a:pt x="3379273" y="1175335"/>
                    </a:lnTo>
                    <a:lnTo>
                      <a:pt x="3380494" y="1177029"/>
                    </a:lnTo>
                    <a:cubicBezTo>
                      <a:pt x="3382308" y="1181047"/>
                      <a:pt x="3383302" y="1185460"/>
                      <a:pt x="3383280" y="1190089"/>
                    </a:cubicBezTo>
                    <a:cubicBezTo>
                      <a:pt x="3383260" y="1194717"/>
                      <a:pt x="3382228" y="1199121"/>
                      <a:pt x="3380381" y="1203123"/>
                    </a:cubicBezTo>
                    <a:lnTo>
                      <a:pt x="3377603" y="1206903"/>
                    </a:lnTo>
                    <a:lnTo>
                      <a:pt x="3377663" y="1207371"/>
                    </a:lnTo>
                    <a:cubicBezTo>
                      <a:pt x="3377542" y="1208811"/>
                      <a:pt x="3377116" y="1210255"/>
                      <a:pt x="3376353" y="1211620"/>
                    </a:cubicBezTo>
                    <a:lnTo>
                      <a:pt x="3346136" y="1265739"/>
                    </a:lnTo>
                    <a:lnTo>
                      <a:pt x="2222703" y="2389173"/>
                    </a:lnTo>
                    <a:lnTo>
                      <a:pt x="2218083" y="2391624"/>
                    </a:lnTo>
                    <a:cubicBezTo>
                      <a:pt x="2216702" y="2392356"/>
                      <a:pt x="2215251" y="2392752"/>
                      <a:pt x="2213806" y="2392840"/>
                    </a:cubicBezTo>
                    <a:lnTo>
                      <a:pt x="2212565" y="2392657"/>
                    </a:lnTo>
                    <a:lnTo>
                      <a:pt x="2210857" y="2393861"/>
                    </a:lnTo>
                    <a:cubicBezTo>
                      <a:pt x="2206820" y="2395631"/>
                      <a:pt x="2202396" y="2396577"/>
                      <a:pt x="2197769" y="2396507"/>
                    </a:cubicBezTo>
                    <a:cubicBezTo>
                      <a:pt x="2193142" y="2396437"/>
                      <a:pt x="2188748" y="2395358"/>
                      <a:pt x="2184766" y="2393466"/>
                    </a:cubicBezTo>
                    <a:lnTo>
                      <a:pt x="2181014" y="2390650"/>
                    </a:lnTo>
                    <a:lnTo>
                      <a:pt x="2180547" y="2390703"/>
                    </a:lnTo>
                    <a:cubicBezTo>
                      <a:pt x="2179106" y="2390568"/>
                      <a:pt x="2177668" y="2390127"/>
                      <a:pt x="2176313" y="2389349"/>
                    </a:cubicBezTo>
                    <a:lnTo>
                      <a:pt x="2171004" y="2386310"/>
                    </a:lnTo>
                    <a:lnTo>
                      <a:pt x="2171005" y="1893748"/>
                    </a:lnTo>
                    <a:lnTo>
                      <a:pt x="2041345" y="1935814"/>
                    </a:lnTo>
                    <a:cubicBezTo>
                      <a:pt x="1756119" y="2048285"/>
                      <a:pt x="1513442" y="2245234"/>
                      <a:pt x="1344142" y="2495830"/>
                    </a:cubicBezTo>
                    <a:lnTo>
                      <a:pt x="1293835" y="2578637"/>
                    </a:lnTo>
                    <a:lnTo>
                      <a:pt x="1262317" y="2566051"/>
                    </a:lnTo>
                    <a:lnTo>
                      <a:pt x="847805" y="1752526"/>
                    </a:lnTo>
                    <a:lnTo>
                      <a:pt x="805672" y="1707064"/>
                    </a:lnTo>
                    <a:cubicBezTo>
                      <a:pt x="804610" y="1705917"/>
                      <a:pt x="803369" y="1705065"/>
                      <a:pt x="802036" y="1704505"/>
                    </a:cubicBezTo>
                    <a:lnTo>
                      <a:pt x="801573" y="1704418"/>
                    </a:lnTo>
                    <a:lnTo>
                      <a:pt x="798835" y="1700607"/>
                    </a:lnTo>
                    <a:cubicBezTo>
                      <a:pt x="795600" y="1697614"/>
                      <a:pt x="791730" y="1695271"/>
                      <a:pt x="787335" y="1693822"/>
                    </a:cubicBezTo>
                    <a:cubicBezTo>
                      <a:pt x="782940" y="1692371"/>
                      <a:pt x="778435" y="1691953"/>
                      <a:pt x="774053" y="1692436"/>
                    </a:cubicBezTo>
                    <a:lnTo>
                      <a:pt x="772065" y="1693074"/>
                    </a:lnTo>
                    <a:lnTo>
                      <a:pt x="770934" y="1692529"/>
                    </a:lnTo>
                    <a:cubicBezTo>
                      <a:pt x="769530" y="1692182"/>
                      <a:pt x="768025" y="1692125"/>
                      <a:pt x="766489" y="1692412"/>
                    </a:cubicBezTo>
                    <a:lnTo>
                      <a:pt x="728270" y="1699537"/>
                    </a:lnTo>
                    <a:lnTo>
                      <a:pt x="9495" y="2065771"/>
                    </a:lnTo>
                    <a:close/>
                  </a:path>
                </a:pathLst>
              </a:custGeom>
              <a:noFill/>
              <a:ln w="50800">
                <a:solidFill>
                  <a:schemeClr val="bg1"/>
                </a:solidFill>
              </a:ln>
              <a:effectLst>
                <a:outerShdw blurRad="63500" sx="104000" sy="104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3" name="Group 21">
              <a:extLst>
                <a:ext uri="{FF2B5EF4-FFF2-40B4-BE49-F238E27FC236}">
                  <a16:creationId xmlns="" xmlns:a16="http://schemas.microsoft.com/office/drawing/2014/main" id="{78539EDC-CF0C-4738-933A-95F61FC664C0}"/>
                </a:ext>
              </a:extLst>
            </p:cNvPr>
            <p:cNvGrpSpPr/>
            <p:nvPr/>
          </p:nvGrpSpPr>
          <p:grpSpPr>
            <a:xfrm rot="4297412" flipV="1">
              <a:off x="6142714" y="3817043"/>
              <a:ext cx="1569236" cy="2058900"/>
              <a:chOff x="8107853" y="666113"/>
              <a:chExt cx="2433373" cy="3192687"/>
            </a:xfrm>
          </p:grpSpPr>
          <p:sp>
            <p:nvSpPr>
              <p:cNvPr id="64" name="Freeform: Shape 22">
                <a:extLst>
                  <a:ext uri="{FF2B5EF4-FFF2-40B4-BE49-F238E27FC236}">
                    <a16:creationId xmlns="" xmlns:a16="http://schemas.microsoft.com/office/drawing/2014/main" id="{582BD67D-B409-4086-A6C1-9560B18016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4320000">
                <a:off x="7728197" y="1045770"/>
                <a:ext cx="3192686" cy="2433373"/>
              </a:xfrm>
              <a:custGeom>
                <a:avLst/>
                <a:gdLst>
                  <a:gd name="connsiteX0" fmla="*/ 0 w 3192686"/>
                  <a:gd name="connsiteY0" fmla="*/ 1945820 h 2433373"/>
                  <a:gd name="connsiteX1" fmla="*/ 63688 w 3192686"/>
                  <a:gd name="connsiteY1" fmla="*/ 1813611 h 2433373"/>
                  <a:gd name="connsiteX2" fmla="*/ 1884925 w 3192686"/>
                  <a:gd name="connsiteY2" fmla="*/ 453102 h 2433373"/>
                  <a:gd name="connsiteX3" fmla="*/ 2048703 w 3192686"/>
                  <a:gd name="connsiteY3" fmla="*/ 424391 h 2433373"/>
                  <a:gd name="connsiteX4" fmla="*/ 2048704 w 3192686"/>
                  <a:gd name="connsiteY4" fmla="*/ 14856 h 2433373"/>
                  <a:gd name="connsiteX5" fmla="*/ 2048748 w 3192686"/>
                  <a:gd name="connsiteY5" fmla="*/ 14797 h 2433373"/>
                  <a:gd name="connsiteX6" fmla="*/ 2063268 w 3192686"/>
                  <a:gd name="connsiteY6" fmla="*/ 5860 h 2433373"/>
                  <a:gd name="connsiteX7" fmla="*/ 2067221 w 3192686"/>
                  <a:gd name="connsiteY7" fmla="*/ 4456 h 2433373"/>
                  <a:gd name="connsiteX8" fmla="*/ 2068403 w 3192686"/>
                  <a:gd name="connsiteY8" fmla="*/ 4554 h 2433373"/>
                  <a:gd name="connsiteX9" fmla="*/ 2069939 w 3192686"/>
                  <a:gd name="connsiteY9" fmla="*/ 3317 h 2433373"/>
                  <a:gd name="connsiteX10" fmla="*/ 2082104 w 3192686"/>
                  <a:gd name="connsiteY10" fmla="*/ 36 h 2433373"/>
                  <a:gd name="connsiteX11" fmla="*/ 2094533 w 3192686"/>
                  <a:gd name="connsiteY11" fmla="*/ 2114 h 2433373"/>
                  <a:gd name="connsiteX12" fmla="*/ 2098234 w 3192686"/>
                  <a:gd name="connsiteY12" fmla="*/ 4543 h 2433373"/>
                  <a:gd name="connsiteX13" fmla="*/ 2098672 w 3192686"/>
                  <a:gd name="connsiteY13" fmla="*/ 4462 h 2433373"/>
                  <a:gd name="connsiteX14" fmla="*/ 2102742 w 3192686"/>
                  <a:gd name="connsiteY14" fmla="*/ 5481 h 2433373"/>
                  <a:gd name="connsiteX15" fmla="*/ 2105433 w 3192686"/>
                  <a:gd name="connsiteY15" fmla="*/ 6802 h 2433373"/>
                  <a:gd name="connsiteX16" fmla="*/ 3170333 w 3192686"/>
                  <a:gd name="connsiteY16" fmla="*/ 1071703 h 2433373"/>
                  <a:gd name="connsiteX17" fmla="*/ 3187873 w 3192686"/>
                  <a:gd name="connsiteY17" fmla="*/ 1103926 h 2433373"/>
                  <a:gd name="connsiteX18" fmla="*/ 3189064 w 3192686"/>
                  <a:gd name="connsiteY18" fmla="*/ 1107949 h 2433373"/>
                  <a:gd name="connsiteX19" fmla="*/ 3188905 w 3192686"/>
                  <a:gd name="connsiteY19" fmla="*/ 1109123 h 2433373"/>
                  <a:gd name="connsiteX20" fmla="*/ 3190057 w 3192686"/>
                  <a:gd name="connsiteY20" fmla="*/ 1110723 h 2433373"/>
                  <a:gd name="connsiteX21" fmla="*/ 3192686 w 3192686"/>
                  <a:gd name="connsiteY21" fmla="*/ 1123046 h 2433373"/>
                  <a:gd name="connsiteX22" fmla="*/ 3189950 w 3192686"/>
                  <a:gd name="connsiteY22" fmla="*/ 1135347 h 2433373"/>
                  <a:gd name="connsiteX23" fmla="*/ 3187329 w 3192686"/>
                  <a:gd name="connsiteY23" fmla="*/ 1138913 h 2433373"/>
                  <a:gd name="connsiteX24" fmla="*/ 3187386 w 3192686"/>
                  <a:gd name="connsiteY24" fmla="*/ 1139355 h 2433373"/>
                  <a:gd name="connsiteX25" fmla="*/ 3186149 w 3192686"/>
                  <a:gd name="connsiteY25" fmla="*/ 1143365 h 2433373"/>
                  <a:gd name="connsiteX26" fmla="*/ 3157635 w 3192686"/>
                  <a:gd name="connsiteY26" fmla="*/ 1194435 h 2433373"/>
                  <a:gd name="connsiteX27" fmla="*/ 2097489 w 3192686"/>
                  <a:gd name="connsiteY27" fmla="*/ 2254582 h 2433373"/>
                  <a:gd name="connsiteX28" fmla="*/ 2093129 w 3192686"/>
                  <a:gd name="connsiteY28" fmla="*/ 2256895 h 2433373"/>
                  <a:gd name="connsiteX29" fmla="*/ 2089093 w 3192686"/>
                  <a:gd name="connsiteY29" fmla="*/ 2258042 h 2433373"/>
                  <a:gd name="connsiteX30" fmla="*/ 2087922 w 3192686"/>
                  <a:gd name="connsiteY30" fmla="*/ 2257870 h 2433373"/>
                  <a:gd name="connsiteX31" fmla="*/ 2086310 w 3192686"/>
                  <a:gd name="connsiteY31" fmla="*/ 2259006 h 2433373"/>
                  <a:gd name="connsiteX32" fmla="*/ 2073960 w 3192686"/>
                  <a:gd name="connsiteY32" fmla="*/ 2261503 h 2433373"/>
                  <a:gd name="connsiteX33" fmla="*/ 2061689 w 3192686"/>
                  <a:gd name="connsiteY33" fmla="*/ 2258634 h 2433373"/>
                  <a:gd name="connsiteX34" fmla="*/ 2058149 w 3192686"/>
                  <a:gd name="connsiteY34" fmla="*/ 2255976 h 2433373"/>
                  <a:gd name="connsiteX35" fmla="*/ 2057708 w 3192686"/>
                  <a:gd name="connsiteY35" fmla="*/ 2256026 h 2433373"/>
                  <a:gd name="connsiteX36" fmla="*/ 2053712 w 3192686"/>
                  <a:gd name="connsiteY36" fmla="*/ 2254749 h 2433373"/>
                  <a:gd name="connsiteX37" fmla="*/ 2048703 w 3192686"/>
                  <a:gd name="connsiteY37" fmla="*/ 2251880 h 2433373"/>
                  <a:gd name="connsiteX38" fmla="*/ 2048703 w 3192686"/>
                  <a:gd name="connsiteY38" fmla="*/ 1787066 h 2433373"/>
                  <a:gd name="connsiteX39" fmla="*/ 1926348 w 3192686"/>
                  <a:gd name="connsiteY39" fmla="*/ 1826763 h 2433373"/>
                  <a:gd name="connsiteX40" fmla="*/ 1268421 w 3192686"/>
                  <a:gd name="connsiteY40" fmla="*/ 2355231 h 2433373"/>
                  <a:gd name="connsiteX41" fmla="*/ 1220948 w 3192686"/>
                  <a:gd name="connsiteY41" fmla="*/ 2433373 h 2433373"/>
                  <a:gd name="connsiteX42" fmla="*/ 1191205 w 3192686"/>
                  <a:gd name="connsiteY42" fmla="*/ 2421496 h 2433373"/>
                  <a:gd name="connsiteX43" fmla="*/ 800045 w 3192686"/>
                  <a:gd name="connsiteY43" fmla="*/ 1653799 h 2433373"/>
                  <a:gd name="connsiteX44" fmla="*/ 760285 w 3192686"/>
                  <a:gd name="connsiteY44" fmla="*/ 1610898 h 2433373"/>
                  <a:gd name="connsiteX45" fmla="*/ 756854 w 3192686"/>
                  <a:gd name="connsiteY45" fmla="*/ 1608484 h 2433373"/>
                  <a:gd name="connsiteX46" fmla="*/ 756417 w 3192686"/>
                  <a:gd name="connsiteY46" fmla="*/ 1608402 h 2433373"/>
                  <a:gd name="connsiteX47" fmla="*/ 753833 w 3192686"/>
                  <a:gd name="connsiteY47" fmla="*/ 1604805 h 2433373"/>
                  <a:gd name="connsiteX48" fmla="*/ 742981 w 3192686"/>
                  <a:gd name="connsiteY48" fmla="*/ 1598403 h 2433373"/>
                  <a:gd name="connsiteX49" fmla="*/ 730448 w 3192686"/>
                  <a:gd name="connsiteY49" fmla="*/ 1597094 h 2433373"/>
                  <a:gd name="connsiteX50" fmla="*/ 728571 w 3192686"/>
                  <a:gd name="connsiteY50" fmla="*/ 1597697 h 2433373"/>
                  <a:gd name="connsiteX51" fmla="*/ 727504 w 3192686"/>
                  <a:gd name="connsiteY51" fmla="*/ 1597182 h 2433373"/>
                  <a:gd name="connsiteX52" fmla="*/ 723309 w 3192686"/>
                  <a:gd name="connsiteY52" fmla="*/ 1597073 h 2433373"/>
                  <a:gd name="connsiteX53" fmla="*/ 687244 w 3192686"/>
                  <a:gd name="connsiteY53" fmla="*/ 1603796 h 2433373"/>
                  <a:gd name="connsiteX54" fmla="*/ 8960 w 3192686"/>
                  <a:gd name="connsiteY54" fmla="*/ 1949399 h 243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192686" h="2433373">
                    <a:moveTo>
                      <a:pt x="0" y="1945820"/>
                    </a:moveTo>
                    <a:lnTo>
                      <a:pt x="63688" y="1813611"/>
                    </a:lnTo>
                    <a:cubicBezTo>
                      <a:pt x="436757" y="1126855"/>
                      <a:pt x="1097893" y="619294"/>
                      <a:pt x="1884925" y="453102"/>
                    </a:cubicBezTo>
                    <a:lnTo>
                      <a:pt x="2048703" y="424391"/>
                    </a:lnTo>
                    <a:lnTo>
                      <a:pt x="2048704" y="14856"/>
                    </a:lnTo>
                    <a:lnTo>
                      <a:pt x="2048748" y="14797"/>
                    </a:lnTo>
                    <a:lnTo>
                      <a:pt x="2063268" y="5860"/>
                    </a:lnTo>
                    <a:cubicBezTo>
                      <a:pt x="2064524" y="5087"/>
                      <a:pt x="2065867" y="4628"/>
                      <a:pt x="2067221" y="4456"/>
                    </a:cubicBezTo>
                    <a:lnTo>
                      <a:pt x="2068403" y="4554"/>
                    </a:lnTo>
                    <a:lnTo>
                      <a:pt x="2069939" y="3317"/>
                    </a:lnTo>
                    <a:cubicBezTo>
                      <a:pt x="2073633" y="1407"/>
                      <a:pt x="2077742" y="249"/>
                      <a:pt x="2082104" y="36"/>
                    </a:cubicBezTo>
                    <a:cubicBezTo>
                      <a:pt x="2086466" y="-178"/>
                      <a:pt x="2090668" y="572"/>
                      <a:pt x="2094533" y="2114"/>
                    </a:cubicBezTo>
                    <a:lnTo>
                      <a:pt x="2098234" y="4543"/>
                    </a:lnTo>
                    <a:lnTo>
                      <a:pt x="2098672" y="4462"/>
                    </a:lnTo>
                    <a:cubicBezTo>
                      <a:pt x="2100037" y="4503"/>
                      <a:pt x="2101419" y="4832"/>
                      <a:pt x="2102742" y="5481"/>
                    </a:cubicBezTo>
                    <a:lnTo>
                      <a:pt x="2105433" y="6802"/>
                    </a:lnTo>
                    <a:lnTo>
                      <a:pt x="3170333" y="1071703"/>
                    </a:lnTo>
                    <a:lnTo>
                      <a:pt x="3187873" y="1103926"/>
                    </a:lnTo>
                    <a:cubicBezTo>
                      <a:pt x="3188578" y="1105221"/>
                      <a:pt x="3188966" y="1106588"/>
                      <a:pt x="3189064" y="1107949"/>
                    </a:cubicBezTo>
                    <a:lnTo>
                      <a:pt x="3188905" y="1109123"/>
                    </a:lnTo>
                    <a:lnTo>
                      <a:pt x="3190057" y="1110723"/>
                    </a:lnTo>
                    <a:cubicBezTo>
                      <a:pt x="3191769" y="1114514"/>
                      <a:pt x="3192707" y="1118678"/>
                      <a:pt x="3192686" y="1123046"/>
                    </a:cubicBezTo>
                    <a:cubicBezTo>
                      <a:pt x="3192667" y="1127414"/>
                      <a:pt x="3191693" y="1131570"/>
                      <a:pt x="3189950" y="1135347"/>
                    </a:cubicBezTo>
                    <a:lnTo>
                      <a:pt x="3187329" y="1138913"/>
                    </a:lnTo>
                    <a:lnTo>
                      <a:pt x="3187386" y="1139355"/>
                    </a:lnTo>
                    <a:cubicBezTo>
                      <a:pt x="3187271" y="1140714"/>
                      <a:pt x="3186869" y="1142076"/>
                      <a:pt x="3186149" y="1143365"/>
                    </a:cubicBezTo>
                    <a:lnTo>
                      <a:pt x="3157635" y="1194435"/>
                    </a:lnTo>
                    <a:lnTo>
                      <a:pt x="2097489" y="2254582"/>
                    </a:lnTo>
                    <a:lnTo>
                      <a:pt x="2093129" y="2256895"/>
                    </a:lnTo>
                    <a:cubicBezTo>
                      <a:pt x="2091826" y="2257585"/>
                      <a:pt x="2090457" y="2257959"/>
                      <a:pt x="2089093" y="2258042"/>
                    </a:cubicBezTo>
                    <a:lnTo>
                      <a:pt x="2087922" y="2257870"/>
                    </a:lnTo>
                    <a:lnTo>
                      <a:pt x="2086310" y="2259006"/>
                    </a:lnTo>
                    <a:cubicBezTo>
                      <a:pt x="2082501" y="2260676"/>
                      <a:pt x="2078326" y="2261569"/>
                      <a:pt x="2073960" y="2261503"/>
                    </a:cubicBezTo>
                    <a:cubicBezTo>
                      <a:pt x="2069593" y="2261437"/>
                      <a:pt x="2065447" y="2260418"/>
                      <a:pt x="2061689" y="2258634"/>
                    </a:cubicBezTo>
                    <a:lnTo>
                      <a:pt x="2058149" y="2255976"/>
                    </a:lnTo>
                    <a:lnTo>
                      <a:pt x="2057708" y="2256026"/>
                    </a:lnTo>
                    <a:cubicBezTo>
                      <a:pt x="2056348" y="2255898"/>
                      <a:pt x="2054991" y="2255483"/>
                      <a:pt x="2053712" y="2254749"/>
                    </a:cubicBezTo>
                    <a:lnTo>
                      <a:pt x="2048703" y="2251880"/>
                    </a:lnTo>
                    <a:lnTo>
                      <a:pt x="2048703" y="1787066"/>
                    </a:lnTo>
                    <a:lnTo>
                      <a:pt x="1926348" y="1826763"/>
                    </a:lnTo>
                    <a:cubicBezTo>
                      <a:pt x="1657190" y="1932898"/>
                      <a:pt x="1428184" y="2118751"/>
                      <a:pt x="1268421" y="2355231"/>
                    </a:cubicBezTo>
                    <a:lnTo>
                      <a:pt x="1220948" y="2433373"/>
                    </a:lnTo>
                    <a:lnTo>
                      <a:pt x="1191205" y="2421496"/>
                    </a:lnTo>
                    <a:lnTo>
                      <a:pt x="800045" y="1653799"/>
                    </a:lnTo>
                    <a:lnTo>
                      <a:pt x="760285" y="1610898"/>
                    </a:lnTo>
                    <a:cubicBezTo>
                      <a:pt x="759283" y="1609817"/>
                      <a:pt x="758112" y="1609012"/>
                      <a:pt x="756854" y="1608484"/>
                    </a:cubicBezTo>
                    <a:lnTo>
                      <a:pt x="756417" y="1608402"/>
                    </a:lnTo>
                    <a:lnTo>
                      <a:pt x="753833" y="1604805"/>
                    </a:lnTo>
                    <a:cubicBezTo>
                      <a:pt x="750781" y="1601981"/>
                      <a:pt x="747129" y="1599770"/>
                      <a:pt x="742981" y="1598403"/>
                    </a:cubicBezTo>
                    <a:cubicBezTo>
                      <a:pt x="738834" y="1597033"/>
                      <a:pt x="734583" y="1596639"/>
                      <a:pt x="730448" y="1597094"/>
                    </a:cubicBezTo>
                    <a:lnTo>
                      <a:pt x="728571" y="1597697"/>
                    </a:lnTo>
                    <a:lnTo>
                      <a:pt x="727504" y="1597182"/>
                    </a:lnTo>
                    <a:cubicBezTo>
                      <a:pt x="726179" y="1596855"/>
                      <a:pt x="724759" y="1596801"/>
                      <a:pt x="723309" y="1597073"/>
                    </a:cubicBezTo>
                    <a:lnTo>
                      <a:pt x="687244" y="1603796"/>
                    </a:lnTo>
                    <a:lnTo>
                      <a:pt x="8960" y="1949399"/>
                    </a:lnTo>
                    <a:close/>
                  </a:path>
                </a:pathLst>
              </a:custGeom>
              <a:solidFill>
                <a:srgbClr val="564267"/>
              </a:solidFill>
              <a:ln w="177800">
                <a:solidFill>
                  <a:srgbClr val="56426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Freeform: Shape 23">
                <a:extLst>
                  <a:ext uri="{FF2B5EF4-FFF2-40B4-BE49-F238E27FC236}">
                    <a16:creationId xmlns="" xmlns:a16="http://schemas.microsoft.com/office/drawing/2014/main" id="{9B9DEDB5-C434-4BAB-A30A-E985BD06465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4320000">
                <a:off x="7728197" y="1045769"/>
                <a:ext cx="3192686" cy="2433373"/>
              </a:xfrm>
              <a:custGeom>
                <a:avLst/>
                <a:gdLst>
                  <a:gd name="connsiteX0" fmla="*/ 0 w 3383280"/>
                  <a:gd name="connsiteY0" fmla="*/ 2061979 h 2578637"/>
                  <a:gd name="connsiteX1" fmla="*/ 67490 w 3383280"/>
                  <a:gd name="connsiteY1" fmla="*/ 1921878 h 2578637"/>
                  <a:gd name="connsiteX2" fmla="*/ 1997449 w 3383280"/>
                  <a:gd name="connsiteY2" fmla="*/ 480152 h 2578637"/>
                  <a:gd name="connsiteX3" fmla="*/ 2171004 w 3383280"/>
                  <a:gd name="connsiteY3" fmla="*/ 449727 h 2578637"/>
                  <a:gd name="connsiteX4" fmla="*/ 2171005 w 3383280"/>
                  <a:gd name="connsiteY4" fmla="*/ 15710 h 2578637"/>
                  <a:gd name="connsiteX5" fmla="*/ 2186439 w 3383280"/>
                  <a:gd name="connsiteY5" fmla="*/ 6210 h 2578637"/>
                  <a:gd name="connsiteX6" fmla="*/ 2190628 w 3383280"/>
                  <a:gd name="connsiteY6" fmla="*/ 4722 h 2578637"/>
                  <a:gd name="connsiteX7" fmla="*/ 2191881 w 3383280"/>
                  <a:gd name="connsiteY7" fmla="*/ 4826 h 2578637"/>
                  <a:gd name="connsiteX8" fmla="*/ 2193508 w 3383280"/>
                  <a:gd name="connsiteY8" fmla="*/ 3515 h 2578637"/>
                  <a:gd name="connsiteX9" fmla="*/ 2206399 w 3383280"/>
                  <a:gd name="connsiteY9" fmla="*/ 39 h 2578637"/>
                  <a:gd name="connsiteX10" fmla="*/ 2219570 w 3383280"/>
                  <a:gd name="connsiteY10" fmla="*/ 2241 h 2578637"/>
                  <a:gd name="connsiteX11" fmla="*/ 2223493 w 3383280"/>
                  <a:gd name="connsiteY11" fmla="*/ 4814 h 2578637"/>
                  <a:gd name="connsiteX12" fmla="*/ 2223957 w 3383280"/>
                  <a:gd name="connsiteY12" fmla="*/ 4729 h 2578637"/>
                  <a:gd name="connsiteX13" fmla="*/ 2228269 w 3383280"/>
                  <a:gd name="connsiteY13" fmla="*/ 5809 h 2578637"/>
                  <a:gd name="connsiteX14" fmla="*/ 2231121 w 3383280"/>
                  <a:gd name="connsiteY14" fmla="*/ 7208 h 2578637"/>
                  <a:gd name="connsiteX15" fmla="*/ 3359593 w 3383280"/>
                  <a:gd name="connsiteY15" fmla="*/ 1135680 h 2578637"/>
                  <a:gd name="connsiteX16" fmla="*/ 3378180 w 3383280"/>
                  <a:gd name="connsiteY16" fmla="*/ 1169827 h 2578637"/>
                  <a:gd name="connsiteX17" fmla="*/ 3379442 w 3383280"/>
                  <a:gd name="connsiteY17" fmla="*/ 1174090 h 2578637"/>
                  <a:gd name="connsiteX18" fmla="*/ 3379273 w 3383280"/>
                  <a:gd name="connsiteY18" fmla="*/ 1175335 h 2578637"/>
                  <a:gd name="connsiteX19" fmla="*/ 3380494 w 3383280"/>
                  <a:gd name="connsiteY19" fmla="*/ 1177029 h 2578637"/>
                  <a:gd name="connsiteX20" fmla="*/ 3383280 w 3383280"/>
                  <a:gd name="connsiteY20" fmla="*/ 1190089 h 2578637"/>
                  <a:gd name="connsiteX21" fmla="*/ 3380381 w 3383280"/>
                  <a:gd name="connsiteY21" fmla="*/ 1203123 h 2578637"/>
                  <a:gd name="connsiteX22" fmla="*/ 3377603 w 3383280"/>
                  <a:gd name="connsiteY22" fmla="*/ 1206903 h 2578637"/>
                  <a:gd name="connsiteX23" fmla="*/ 3377663 w 3383280"/>
                  <a:gd name="connsiteY23" fmla="*/ 1207371 h 2578637"/>
                  <a:gd name="connsiteX24" fmla="*/ 3376353 w 3383280"/>
                  <a:gd name="connsiteY24" fmla="*/ 1211620 h 2578637"/>
                  <a:gd name="connsiteX25" fmla="*/ 3346136 w 3383280"/>
                  <a:gd name="connsiteY25" fmla="*/ 1265739 h 2578637"/>
                  <a:gd name="connsiteX26" fmla="*/ 2222703 w 3383280"/>
                  <a:gd name="connsiteY26" fmla="*/ 2389173 h 2578637"/>
                  <a:gd name="connsiteX27" fmla="*/ 2218083 w 3383280"/>
                  <a:gd name="connsiteY27" fmla="*/ 2391624 h 2578637"/>
                  <a:gd name="connsiteX28" fmla="*/ 2213806 w 3383280"/>
                  <a:gd name="connsiteY28" fmla="*/ 2392840 h 2578637"/>
                  <a:gd name="connsiteX29" fmla="*/ 2212565 w 3383280"/>
                  <a:gd name="connsiteY29" fmla="*/ 2392657 h 2578637"/>
                  <a:gd name="connsiteX30" fmla="*/ 2210857 w 3383280"/>
                  <a:gd name="connsiteY30" fmla="*/ 2393861 h 2578637"/>
                  <a:gd name="connsiteX31" fmla="*/ 2197769 w 3383280"/>
                  <a:gd name="connsiteY31" fmla="*/ 2396507 h 2578637"/>
                  <a:gd name="connsiteX32" fmla="*/ 2184766 w 3383280"/>
                  <a:gd name="connsiteY32" fmla="*/ 2393466 h 2578637"/>
                  <a:gd name="connsiteX33" fmla="*/ 2181014 w 3383280"/>
                  <a:gd name="connsiteY33" fmla="*/ 2390650 h 2578637"/>
                  <a:gd name="connsiteX34" fmla="*/ 2180547 w 3383280"/>
                  <a:gd name="connsiteY34" fmla="*/ 2390703 h 2578637"/>
                  <a:gd name="connsiteX35" fmla="*/ 2176313 w 3383280"/>
                  <a:gd name="connsiteY35" fmla="*/ 2389349 h 2578637"/>
                  <a:gd name="connsiteX36" fmla="*/ 2171004 w 3383280"/>
                  <a:gd name="connsiteY36" fmla="*/ 2386310 h 2578637"/>
                  <a:gd name="connsiteX37" fmla="*/ 2171005 w 3383280"/>
                  <a:gd name="connsiteY37" fmla="*/ 1893748 h 2578637"/>
                  <a:gd name="connsiteX38" fmla="*/ 2041345 w 3383280"/>
                  <a:gd name="connsiteY38" fmla="*/ 1935814 h 2578637"/>
                  <a:gd name="connsiteX39" fmla="*/ 1344142 w 3383280"/>
                  <a:gd name="connsiteY39" fmla="*/ 2495830 h 2578637"/>
                  <a:gd name="connsiteX40" fmla="*/ 1293835 w 3383280"/>
                  <a:gd name="connsiteY40" fmla="*/ 2578637 h 2578637"/>
                  <a:gd name="connsiteX41" fmla="*/ 1262317 w 3383280"/>
                  <a:gd name="connsiteY41" fmla="*/ 2566051 h 2578637"/>
                  <a:gd name="connsiteX42" fmla="*/ 847805 w 3383280"/>
                  <a:gd name="connsiteY42" fmla="*/ 1752526 h 2578637"/>
                  <a:gd name="connsiteX43" fmla="*/ 805672 w 3383280"/>
                  <a:gd name="connsiteY43" fmla="*/ 1707064 h 2578637"/>
                  <a:gd name="connsiteX44" fmla="*/ 802036 w 3383280"/>
                  <a:gd name="connsiteY44" fmla="*/ 1704505 h 2578637"/>
                  <a:gd name="connsiteX45" fmla="*/ 801573 w 3383280"/>
                  <a:gd name="connsiteY45" fmla="*/ 1704418 h 2578637"/>
                  <a:gd name="connsiteX46" fmla="*/ 798835 w 3383280"/>
                  <a:gd name="connsiteY46" fmla="*/ 1700607 h 2578637"/>
                  <a:gd name="connsiteX47" fmla="*/ 787335 w 3383280"/>
                  <a:gd name="connsiteY47" fmla="*/ 1693822 h 2578637"/>
                  <a:gd name="connsiteX48" fmla="*/ 774053 w 3383280"/>
                  <a:gd name="connsiteY48" fmla="*/ 1692436 h 2578637"/>
                  <a:gd name="connsiteX49" fmla="*/ 772065 w 3383280"/>
                  <a:gd name="connsiteY49" fmla="*/ 1693074 h 2578637"/>
                  <a:gd name="connsiteX50" fmla="*/ 770934 w 3383280"/>
                  <a:gd name="connsiteY50" fmla="*/ 1692529 h 2578637"/>
                  <a:gd name="connsiteX51" fmla="*/ 766489 w 3383280"/>
                  <a:gd name="connsiteY51" fmla="*/ 1692412 h 2578637"/>
                  <a:gd name="connsiteX52" fmla="*/ 728270 w 3383280"/>
                  <a:gd name="connsiteY52" fmla="*/ 1699537 h 2578637"/>
                  <a:gd name="connsiteX53" fmla="*/ 9495 w 3383280"/>
                  <a:gd name="connsiteY53" fmla="*/ 2065771 h 257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83280" h="2578637">
                    <a:moveTo>
                      <a:pt x="0" y="2061979"/>
                    </a:moveTo>
                    <a:lnTo>
                      <a:pt x="67490" y="1921878"/>
                    </a:lnTo>
                    <a:cubicBezTo>
                      <a:pt x="462830" y="1194124"/>
                      <a:pt x="1163434" y="656264"/>
                      <a:pt x="1997449" y="480152"/>
                    </a:cubicBezTo>
                    <a:lnTo>
                      <a:pt x="2171004" y="449727"/>
                    </a:lnTo>
                    <a:lnTo>
                      <a:pt x="2171005" y="15710"/>
                    </a:lnTo>
                    <a:lnTo>
                      <a:pt x="2186439" y="6210"/>
                    </a:lnTo>
                    <a:cubicBezTo>
                      <a:pt x="2187770" y="5391"/>
                      <a:pt x="2189193" y="4904"/>
                      <a:pt x="2190628" y="4722"/>
                    </a:cubicBezTo>
                    <a:lnTo>
                      <a:pt x="2191881" y="4826"/>
                    </a:lnTo>
                    <a:lnTo>
                      <a:pt x="2193508" y="3515"/>
                    </a:lnTo>
                    <a:cubicBezTo>
                      <a:pt x="2197423" y="1492"/>
                      <a:pt x="2201777" y="264"/>
                      <a:pt x="2206399" y="39"/>
                    </a:cubicBezTo>
                    <a:cubicBezTo>
                      <a:pt x="2211022" y="-188"/>
                      <a:pt x="2215475" y="607"/>
                      <a:pt x="2219570" y="2241"/>
                    </a:cubicBezTo>
                    <a:lnTo>
                      <a:pt x="2223493" y="4814"/>
                    </a:lnTo>
                    <a:lnTo>
                      <a:pt x="2223957" y="4729"/>
                    </a:lnTo>
                    <a:cubicBezTo>
                      <a:pt x="2225403" y="4772"/>
                      <a:pt x="2226867" y="5121"/>
                      <a:pt x="2228269" y="5809"/>
                    </a:cubicBezTo>
                    <a:lnTo>
                      <a:pt x="2231121" y="7208"/>
                    </a:lnTo>
                    <a:lnTo>
                      <a:pt x="3359593" y="1135680"/>
                    </a:lnTo>
                    <a:lnTo>
                      <a:pt x="3378180" y="1169827"/>
                    </a:lnTo>
                    <a:cubicBezTo>
                      <a:pt x="3378927" y="1171199"/>
                      <a:pt x="3379338" y="1172648"/>
                      <a:pt x="3379442" y="1174090"/>
                    </a:cubicBezTo>
                    <a:lnTo>
                      <a:pt x="3379273" y="1175335"/>
                    </a:lnTo>
                    <a:lnTo>
                      <a:pt x="3380494" y="1177029"/>
                    </a:lnTo>
                    <a:cubicBezTo>
                      <a:pt x="3382308" y="1181047"/>
                      <a:pt x="3383302" y="1185460"/>
                      <a:pt x="3383280" y="1190089"/>
                    </a:cubicBezTo>
                    <a:cubicBezTo>
                      <a:pt x="3383260" y="1194717"/>
                      <a:pt x="3382228" y="1199121"/>
                      <a:pt x="3380381" y="1203123"/>
                    </a:cubicBezTo>
                    <a:lnTo>
                      <a:pt x="3377603" y="1206903"/>
                    </a:lnTo>
                    <a:lnTo>
                      <a:pt x="3377663" y="1207371"/>
                    </a:lnTo>
                    <a:cubicBezTo>
                      <a:pt x="3377542" y="1208811"/>
                      <a:pt x="3377116" y="1210255"/>
                      <a:pt x="3376353" y="1211620"/>
                    </a:cubicBezTo>
                    <a:lnTo>
                      <a:pt x="3346136" y="1265739"/>
                    </a:lnTo>
                    <a:lnTo>
                      <a:pt x="2222703" y="2389173"/>
                    </a:lnTo>
                    <a:lnTo>
                      <a:pt x="2218083" y="2391624"/>
                    </a:lnTo>
                    <a:cubicBezTo>
                      <a:pt x="2216702" y="2392356"/>
                      <a:pt x="2215251" y="2392752"/>
                      <a:pt x="2213806" y="2392840"/>
                    </a:cubicBezTo>
                    <a:lnTo>
                      <a:pt x="2212565" y="2392657"/>
                    </a:lnTo>
                    <a:lnTo>
                      <a:pt x="2210857" y="2393861"/>
                    </a:lnTo>
                    <a:cubicBezTo>
                      <a:pt x="2206820" y="2395631"/>
                      <a:pt x="2202396" y="2396577"/>
                      <a:pt x="2197769" y="2396507"/>
                    </a:cubicBezTo>
                    <a:cubicBezTo>
                      <a:pt x="2193142" y="2396437"/>
                      <a:pt x="2188748" y="2395358"/>
                      <a:pt x="2184766" y="2393466"/>
                    </a:cubicBezTo>
                    <a:lnTo>
                      <a:pt x="2181014" y="2390650"/>
                    </a:lnTo>
                    <a:lnTo>
                      <a:pt x="2180547" y="2390703"/>
                    </a:lnTo>
                    <a:cubicBezTo>
                      <a:pt x="2179106" y="2390568"/>
                      <a:pt x="2177668" y="2390127"/>
                      <a:pt x="2176313" y="2389349"/>
                    </a:cubicBezTo>
                    <a:lnTo>
                      <a:pt x="2171004" y="2386310"/>
                    </a:lnTo>
                    <a:lnTo>
                      <a:pt x="2171005" y="1893748"/>
                    </a:lnTo>
                    <a:lnTo>
                      <a:pt x="2041345" y="1935814"/>
                    </a:lnTo>
                    <a:cubicBezTo>
                      <a:pt x="1756119" y="2048285"/>
                      <a:pt x="1513442" y="2245234"/>
                      <a:pt x="1344142" y="2495830"/>
                    </a:cubicBezTo>
                    <a:lnTo>
                      <a:pt x="1293835" y="2578637"/>
                    </a:lnTo>
                    <a:lnTo>
                      <a:pt x="1262317" y="2566051"/>
                    </a:lnTo>
                    <a:lnTo>
                      <a:pt x="847805" y="1752526"/>
                    </a:lnTo>
                    <a:lnTo>
                      <a:pt x="805672" y="1707064"/>
                    </a:lnTo>
                    <a:cubicBezTo>
                      <a:pt x="804610" y="1705917"/>
                      <a:pt x="803369" y="1705065"/>
                      <a:pt x="802036" y="1704505"/>
                    </a:cubicBezTo>
                    <a:lnTo>
                      <a:pt x="801573" y="1704418"/>
                    </a:lnTo>
                    <a:lnTo>
                      <a:pt x="798835" y="1700607"/>
                    </a:lnTo>
                    <a:cubicBezTo>
                      <a:pt x="795600" y="1697614"/>
                      <a:pt x="791730" y="1695271"/>
                      <a:pt x="787335" y="1693822"/>
                    </a:cubicBezTo>
                    <a:cubicBezTo>
                      <a:pt x="782940" y="1692371"/>
                      <a:pt x="778435" y="1691953"/>
                      <a:pt x="774053" y="1692436"/>
                    </a:cubicBezTo>
                    <a:lnTo>
                      <a:pt x="772065" y="1693074"/>
                    </a:lnTo>
                    <a:lnTo>
                      <a:pt x="770934" y="1692529"/>
                    </a:lnTo>
                    <a:cubicBezTo>
                      <a:pt x="769530" y="1692182"/>
                      <a:pt x="768025" y="1692125"/>
                      <a:pt x="766489" y="1692412"/>
                    </a:cubicBezTo>
                    <a:lnTo>
                      <a:pt x="728270" y="1699537"/>
                    </a:lnTo>
                    <a:lnTo>
                      <a:pt x="9495" y="2065771"/>
                    </a:lnTo>
                    <a:close/>
                  </a:path>
                </a:pathLst>
              </a:custGeom>
              <a:noFill/>
              <a:ln w="50800">
                <a:solidFill>
                  <a:schemeClr val="bg1"/>
                </a:solidFill>
              </a:ln>
              <a:effectLst>
                <a:outerShdw blurRad="63500" sx="104000" sy="104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6" name="Group 25">
              <a:extLst>
                <a:ext uri="{FF2B5EF4-FFF2-40B4-BE49-F238E27FC236}">
                  <a16:creationId xmlns="" xmlns:a16="http://schemas.microsoft.com/office/drawing/2014/main" id="{E3D9AA66-A666-4376-B35F-CABCDBE80CDB}"/>
                </a:ext>
              </a:extLst>
            </p:cNvPr>
            <p:cNvGrpSpPr/>
            <p:nvPr/>
          </p:nvGrpSpPr>
          <p:grpSpPr>
            <a:xfrm flipV="1">
              <a:off x="7872084" y="3420405"/>
              <a:ext cx="1569237" cy="2058900"/>
              <a:chOff x="8107853" y="666113"/>
              <a:chExt cx="2433373" cy="3192687"/>
            </a:xfrm>
          </p:grpSpPr>
          <p:sp>
            <p:nvSpPr>
              <p:cNvPr id="67" name="Freeform: Shape 26">
                <a:extLst>
                  <a:ext uri="{FF2B5EF4-FFF2-40B4-BE49-F238E27FC236}">
                    <a16:creationId xmlns="" xmlns:a16="http://schemas.microsoft.com/office/drawing/2014/main" id="{5E488663-A182-4B73-9C17-C257F9EB1F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4320000">
                <a:off x="7728197" y="1045770"/>
                <a:ext cx="3192686" cy="2433373"/>
              </a:xfrm>
              <a:custGeom>
                <a:avLst/>
                <a:gdLst>
                  <a:gd name="connsiteX0" fmla="*/ 0 w 3192686"/>
                  <a:gd name="connsiteY0" fmla="*/ 1945820 h 2433373"/>
                  <a:gd name="connsiteX1" fmla="*/ 63688 w 3192686"/>
                  <a:gd name="connsiteY1" fmla="*/ 1813611 h 2433373"/>
                  <a:gd name="connsiteX2" fmla="*/ 1884925 w 3192686"/>
                  <a:gd name="connsiteY2" fmla="*/ 453102 h 2433373"/>
                  <a:gd name="connsiteX3" fmla="*/ 2048703 w 3192686"/>
                  <a:gd name="connsiteY3" fmla="*/ 424391 h 2433373"/>
                  <a:gd name="connsiteX4" fmla="*/ 2048704 w 3192686"/>
                  <a:gd name="connsiteY4" fmla="*/ 14856 h 2433373"/>
                  <a:gd name="connsiteX5" fmla="*/ 2048748 w 3192686"/>
                  <a:gd name="connsiteY5" fmla="*/ 14797 h 2433373"/>
                  <a:gd name="connsiteX6" fmla="*/ 2063268 w 3192686"/>
                  <a:gd name="connsiteY6" fmla="*/ 5860 h 2433373"/>
                  <a:gd name="connsiteX7" fmla="*/ 2067221 w 3192686"/>
                  <a:gd name="connsiteY7" fmla="*/ 4456 h 2433373"/>
                  <a:gd name="connsiteX8" fmla="*/ 2068403 w 3192686"/>
                  <a:gd name="connsiteY8" fmla="*/ 4554 h 2433373"/>
                  <a:gd name="connsiteX9" fmla="*/ 2069939 w 3192686"/>
                  <a:gd name="connsiteY9" fmla="*/ 3317 h 2433373"/>
                  <a:gd name="connsiteX10" fmla="*/ 2082104 w 3192686"/>
                  <a:gd name="connsiteY10" fmla="*/ 36 h 2433373"/>
                  <a:gd name="connsiteX11" fmla="*/ 2094533 w 3192686"/>
                  <a:gd name="connsiteY11" fmla="*/ 2114 h 2433373"/>
                  <a:gd name="connsiteX12" fmla="*/ 2098234 w 3192686"/>
                  <a:gd name="connsiteY12" fmla="*/ 4543 h 2433373"/>
                  <a:gd name="connsiteX13" fmla="*/ 2098672 w 3192686"/>
                  <a:gd name="connsiteY13" fmla="*/ 4462 h 2433373"/>
                  <a:gd name="connsiteX14" fmla="*/ 2102742 w 3192686"/>
                  <a:gd name="connsiteY14" fmla="*/ 5481 h 2433373"/>
                  <a:gd name="connsiteX15" fmla="*/ 2105433 w 3192686"/>
                  <a:gd name="connsiteY15" fmla="*/ 6802 h 2433373"/>
                  <a:gd name="connsiteX16" fmla="*/ 3170333 w 3192686"/>
                  <a:gd name="connsiteY16" fmla="*/ 1071703 h 2433373"/>
                  <a:gd name="connsiteX17" fmla="*/ 3187873 w 3192686"/>
                  <a:gd name="connsiteY17" fmla="*/ 1103926 h 2433373"/>
                  <a:gd name="connsiteX18" fmla="*/ 3189064 w 3192686"/>
                  <a:gd name="connsiteY18" fmla="*/ 1107949 h 2433373"/>
                  <a:gd name="connsiteX19" fmla="*/ 3188905 w 3192686"/>
                  <a:gd name="connsiteY19" fmla="*/ 1109123 h 2433373"/>
                  <a:gd name="connsiteX20" fmla="*/ 3190057 w 3192686"/>
                  <a:gd name="connsiteY20" fmla="*/ 1110723 h 2433373"/>
                  <a:gd name="connsiteX21" fmla="*/ 3192686 w 3192686"/>
                  <a:gd name="connsiteY21" fmla="*/ 1123046 h 2433373"/>
                  <a:gd name="connsiteX22" fmla="*/ 3189950 w 3192686"/>
                  <a:gd name="connsiteY22" fmla="*/ 1135347 h 2433373"/>
                  <a:gd name="connsiteX23" fmla="*/ 3187329 w 3192686"/>
                  <a:gd name="connsiteY23" fmla="*/ 1138913 h 2433373"/>
                  <a:gd name="connsiteX24" fmla="*/ 3187386 w 3192686"/>
                  <a:gd name="connsiteY24" fmla="*/ 1139355 h 2433373"/>
                  <a:gd name="connsiteX25" fmla="*/ 3186149 w 3192686"/>
                  <a:gd name="connsiteY25" fmla="*/ 1143365 h 2433373"/>
                  <a:gd name="connsiteX26" fmla="*/ 3157635 w 3192686"/>
                  <a:gd name="connsiteY26" fmla="*/ 1194435 h 2433373"/>
                  <a:gd name="connsiteX27" fmla="*/ 2097489 w 3192686"/>
                  <a:gd name="connsiteY27" fmla="*/ 2254582 h 2433373"/>
                  <a:gd name="connsiteX28" fmla="*/ 2093129 w 3192686"/>
                  <a:gd name="connsiteY28" fmla="*/ 2256895 h 2433373"/>
                  <a:gd name="connsiteX29" fmla="*/ 2089093 w 3192686"/>
                  <a:gd name="connsiteY29" fmla="*/ 2258042 h 2433373"/>
                  <a:gd name="connsiteX30" fmla="*/ 2087922 w 3192686"/>
                  <a:gd name="connsiteY30" fmla="*/ 2257870 h 2433373"/>
                  <a:gd name="connsiteX31" fmla="*/ 2086310 w 3192686"/>
                  <a:gd name="connsiteY31" fmla="*/ 2259006 h 2433373"/>
                  <a:gd name="connsiteX32" fmla="*/ 2073960 w 3192686"/>
                  <a:gd name="connsiteY32" fmla="*/ 2261503 h 2433373"/>
                  <a:gd name="connsiteX33" fmla="*/ 2061689 w 3192686"/>
                  <a:gd name="connsiteY33" fmla="*/ 2258634 h 2433373"/>
                  <a:gd name="connsiteX34" fmla="*/ 2058149 w 3192686"/>
                  <a:gd name="connsiteY34" fmla="*/ 2255976 h 2433373"/>
                  <a:gd name="connsiteX35" fmla="*/ 2057708 w 3192686"/>
                  <a:gd name="connsiteY35" fmla="*/ 2256026 h 2433373"/>
                  <a:gd name="connsiteX36" fmla="*/ 2053712 w 3192686"/>
                  <a:gd name="connsiteY36" fmla="*/ 2254749 h 2433373"/>
                  <a:gd name="connsiteX37" fmla="*/ 2048703 w 3192686"/>
                  <a:gd name="connsiteY37" fmla="*/ 2251880 h 2433373"/>
                  <a:gd name="connsiteX38" fmla="*/ 2048703 w 3192686"/>
                  <a:gd name="connsiteY38" fmla="*/ 1787066 h 2433373"/>
                  <a:gd name="connsiteX39" fmla="*/ 1926348 w 3192686"/>
                  <a:gd name="connsiteY39" fmla="*/ 1826763 h 2433373"/>
                  <a:gd name="connsiteX40" fmla="*/ 1268421 w 3192686"/>
                  <a:gd name="connsiteY40" fmla="*/ 2355231 h 2433373"/>
                  <a:gd name="connsiteX41" fmla="*/ 1220948 w 3192686"/>
                  <a:gd name="connsiteY41" fmla="*/ 2433373 h 2433373"/>
                  <a:gd name="connsiteX42" fmla="*/ 1191205 w 3192686"/>
                  <a:gd name="connsiteY42" fmla="*/ 2421496 h 2433373"/>
                  <a:gd name="connsiteX43" fmla="*/ 800045 w 3192686"/>
                  <a:gd name="connsiteY43" fmla="*/ 1653799 h 2433373"/>
                  <a:gd name="connsiteX44" fmla="*/ 760285 w 3192686"/>
                  <a:gd name="connsiteY44" fmla="*/ 1610898 h 2433373"/>
                  <a:gd name="connsiteX45" fmla="*/ 756854 w 3192686"/>
                  <a:gd name="connsiteY45" fmla="*/ 1608484 h 2433373"/>
                  <a:gd name="connsiteX46" fmla="*/ 756417 w 3192686"/>
                  <a:gd name="connsiteY46" fmla="*/ 1608402 h 2433373"/>
                  <a:gd name="connsiteX47" fmla="*/ 753833 w 3192686"/>
                  <a:gd name="connsiteY47" fmla="*/ 1604805 h 2433373"/>
                  <a:gd name="connsiteX48" fmla="*/ 742981 w 3192686"/>
                  <a:gd name="connsiteY48" fmla="*/ 1598403 h 2433373"/>
                  <a:gd name="connsiteX49" fmla="*/ 730448 w 3192686"/>
                  <a:gd name="connsiteY49" fmla="*/ 1597094 h 2433373"/>
                  <a:gd name="connsiteX50" fmla="*/ 728571 w 3192686"/>
                  <a:gd name="connsiteY50" fmla="*/ 1597697 h 2433373"/>
                  <a:gd name="connsiteX51" fmla="*/ 727504 w 3192686"/>
                  <a:gd name="connsiteY51" fmla="*/ 1597182 h 2433373"/>
                  <a:gd name="connsiteX52" fmla="*/ 723309 w 3192686"/>
                  <a:gd name="connsiteY52" fmla="*/ 1597073 h 2433373"/>
                  <a:gd name="connsiteX53" fmla="*/ 687244 w 3192686"/>
                  <a:gd name="connsiteY53" fmla="*/ 1603796 h 2433373"/>
                  <a:gd name="connsiteX54" fmla="*/ 8960 w 3192686"/>
                  <a:gd name="connsiteY54" fmla="*/ 1949399 h 243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192686" h="2433373">
                    <a:moveTo>
                      <a:pt x="0" y="1945820"/>
                    </a:moveTo>
                    <a:lnTo>
                      <a:pt x="63688" y="1813611"/>
                    </a:lnTo>
                    <a:cubicBezTo>
                      <a:pt x="436757" y="1126855"/>
                      <a:pt x="1097893" y="619294"/>
                      <a:pt x="1884925" y="453102"/>
                    </a:cubicBezTo>
                    <a:lnTo>
                      <a:pt x="2048703" y="424391"/>
                    </a:lnTo>
                    <a:lnTo>
                      <a:pt x="2048704" y="14856"/>
                    </a:lnTo>
                    <a:lnTo>
                      <a:pt x="2048748" y="14797"/>
                    </a:lnTo>
                    <a:lnTo>
                      <a:pt x="2063268" y="5860"/>
                    </a:lnTo>
                    <a:cubicBezTo>
                      <a:pt x="2064524" y="5087"/>
                      <a:pt x="2065867" y="4628"/>
                      <a:pt x="2067221" y="4456"/>
                    </a:cubicBezTo>
                    <a:lnTo>
                      <a:pt x="2068403" y="4554"/>
                    </a:lnTo>
                    <a:lnTo>
                      <a:pt x="2069939" y="3317"/>
                    </a:lnTo>
                    <a:cubicBezTo>
                      <a:pt x="2073633" y="1407"/>
                      <a:pt x="2077742" y="249"/>
                      <a:pt x="2082104" y="36"/>
                    </a:cubicBezTo>
                    <a:cubicBezTo>
                      <a:pt x="2086466" y="-178"/>
                      <a:pt x="2090668" y="572"/>
                      <a:pt x="2094533" y="2114"/>
                    </a:cubicBezTo>
                    <a:lnTo>
                      <a:pt x="2098234" y="4543"/>
                    </a:lnTo>
                    <a:lnTo>
                      <a:pt x="2098672" y="4462"/>
                    </a:lnTo>
                    <a:cubicBezTo>
                      <a:pt x="2100037" y="4503"/>
                      <a:pt x="2101419" y="4832"/>
                      <a:pt x="2102742" y="5481"/>
                    </a:cubicBezTo>
                    <a:lnTo>
                      <a:pt x="2105433" y="6802"/>
                    </a:lnTo>
                    <a:lnTo>
                      <a:pt x="3170333" y="1071703"/>
                    </a:lnTo>
                    <a:lnTo>
                      <a:pt x="3187873" y="1103926"/>
                    </a:lnTo>
                    <a:cubicBezTo>
                      <a:pt x="3188578" y="1105221"/>
                      <a:pt x="3188966" y="1106588"/>
                      <a:pt x="3189064" y="1107949"/>
                    </a:cubicBezTo>
                    <a:lnTo>
                      <a:pt x="3188905" y="1109123"/>
                    </a:lnTo>
                    <a:lnTo>
                      <a:pt x="3190057" y="1110723"/>
                    </a:lnTo>
                    <a:cubicBezTo>
                      <a:pt x="3191769" y="1114514"/>
                      <a:pt x="3192707" y="1118678"/>
                      <a:pt x="3192686" y="1123046"/>
                    </a:cubicBezTo>
                    <a:cubicBezTo>
                      <a:pt x="3192667" y="1127414"/>
                      <a:pt x="3191693" y="1131570"/>
                      <a:pt x="3189950" y="1135347"/>
                    </a:cubicBezTo>
                    <a:lnTo>
                      <a:pt x="3187329" y="1138913"/>
                    </a:lnTo>
                    <a:lnTo>
                      <a:pt x="3187386" y="1139355"/>
                    </a:lnTo>
                    <a:cubicBezTo>
                      <a:pt x="3187271" y="1140714"/>
                      <a:pt x="3186869" y="1142076"/>
                      <a:pt x="3186149" y="1143365"/>
                    </a:cubicBezTo>
                    <a:lnTo>
                      <a:pt x="3157635" y="1194435"/>
                    </a:lnTo>
                    <a:lnTo>
                      <a:pt x="2097489" y="2254582"/>
                    </a:lnTo>
                    <a:lnTo>
                      <a:pt x="2093129" y="2256895"/>
                    </a:lnTo>
                    <a:cubicBezTo>
                      <a:pt x="2091826" y="2257585"/>
                      <a:pt x="2090457" y="2257959"/>
                      <a:pt x="2089093" y="2258042"/>
                    </a:cubicBezTo>
                    <a:lnTo>
                      <a:pt x="2087922" y="2257870"/>
                    </a:lnTo>
                    <a:lnTo>
                      <a:pt x="2086310" y="2259006"/>
                    </a:lnTo>
                    <a:cubicBezTo>
                      <a:pt x="2082501" y="2260676"/>
                      <a:pt x="2078326" y="2261569"/>
                      <a:pt x="2073960" y="2261503"/>
                    </a:cubicBezTo>
                    <a:cubicBezTo>
                      <a:pt x="2069593" y="2261437"/>
                      <a:pt x="2065447" y="2260418"/>
                      <a:pt x="2061689" y="2258634"/>
                    </a:cubicBezTo>
                    <a:lnTo>
                      <a:pt x="2058149" y="2255976"/>
                    </a:lnTo>
                    <a:lnTo>
                      <a:pt x="2057708" y="2256026"/>
                    </a:lnTo>
                    <a:cubicBezTo>
                      <a:pt x="2056348" y="2255898"/>
                      <a:pt x="2054991" y="2255483"/>
                      <a:pt x="2053712" y="2254749"/>
                    </a:cubicBezTo>
                    <a:lnTo>
                      <a:pt x="2048703" y="2251880"/>
                    </a:lnTo>
                    <a:lnTo>
                      <a:pt x="2048703" y="1787066"/>
                    </a:lnTo>
                    <a:lnTo>
                      <a:pt x="1926348" y="1826763"/>
                    </a:lnTo>
                    <a:cubicBezTo>
                      <a:pt x="1657190" y="1932898"/>
                      <a:pt x="1428184" y="2118751"/>
                      <a:pt x="1268421" y="2355231"/>
                    </a:cubicBezTo>
                    <a:lnTo>
                      <a:pt x="1220948" y="2433373"/>
                    </a:lnTo>
                    <a:lnTo>
                      <a:pt x="1191205" y="2421496"/>
                    </a:lnTo>
                    <a:lnTo>
                      <a:pt x="800045" y="1653799"/>
                    </a:lnTo>
                    <a:lnTo>
                      <a:pt x="760285" y="1610898"/>
                    </a:lnTo>
                    <a:cubicBezTo>
                      <a:pt x="759283" y="1609817"/>
                      <a:pt x="758112" y="1609012"/>
                      <a:pt x="756854" y="1608484"/>
                    </a:cubicBezTo>
                    <a:lnTo>
                      <a:pt x="756417" y="1608402"/>
                    </a:lnTo>
                    <a:lnTo>
                      <a:pt x="753833" y="1604805"/>
                    </a:lnTo>
                    <a:cubicBezTo>
                      <a:pt x="750781" y="1601981"/>
                      <a:pt x="747129" y="1599770"/>
                      <a:pt x="742981" y="1598403"/>
                    </a:cubicBezTo>
                    <a:cubicBezTo>
                      <a:pt x="738834" y="1597033"/>
                      <a:pt x="734583" y="1596639"/>
                      <a:pt x="730448" y="1597094"/>
                    </a:cubicBezTo>
                    <a:lnTo>
                      <a:pt x="728571" y="1597697"/>
                    </a:lnTo>
                    <a:lnTo>
                      <a:pt x="727504" y="1597182"/>
                    </a:lnTo>
                    <a:cubicBezTo>
                      <a:pt x="726179" y="1596855"/>
                      <a:pt x="724759" y="1596801"/>
                      <a:pt x="723309" y="1597073"/>
                    </a:cubicBezTo>
                    <a:lnTo>
                      <a:pt x="687244" y="1603796"/>
                    </a:lnTo>
                    <a:lnTo>
                      <a:pt x="8960" y="1949399"/>
                    </a:lnTo>
                    <a:close/>
                  </a:path>
                </a:pathLst>
              </a:custGeom>
              <a:solidFill>
                <a:srgbClr val="686868"/>
              </a:solidFill>
              <a:ln w="177800">
                <a:solidFill>
                  <a:srgbClr val="686868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Freeform: Shape 27">
                <a:extLst>
                  <a:ext uri="{FF2B5EF4-FFF2-40B4-BE49-F238E27FC236}">
                    <a16:creationId xmlns="" xmlns:a16="http://schemas.microsoft.com/office/drawing/2014/main" id="{C42A73DC-08CF-4A83-8B67-DD515116E8E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4320000">
                <a:off x="7728197" y="1045769"/>
                <a:ext cx="3192686" cy="2433373"/>
              </a:xfrm>
              <a:custGeom>
                <a:avLst/>
                <a:gdLst>
                  <a:gd name="connsiteX0" fmla="*/ 0 w 3383280"/>
                  <a:gd name="connsiteY0" fmla="*/ 2061979 h 2578637"/>
                  <a:gd name="connsiteX1" fmla="*/ 67490 w 3383280"/>
                  <a:gd name="connsiteY1" fmla="*/ 1921878 h 2578637"/>
                  <a:gd name="connsiteX2" fmla="*/ 1997449 w 3383280"/>
                  <a:gd name="connsiteY2" fmla="*/ 480152 h 2578637"/>
                  <a:gd name="connsiteX3" fmla="*/ 2171004 w 3383280"/>
                  <a:gd name="connsiteY3" fmla="*/ 449727 h 2578637"/>
                  <a:gd name="connsiteX4" fmla="*/ 2171005 w 3383280"/>
                  <a:gd name="connsiteY4" fmla="*/ 15710 h 2578637"/>
                  <a:gd name="connsiteX5" fmla="*/ 2186439 w 3383280"/>
                  <a:gd name="connsiteY5" fmla="*/ 6210 h 2578637"/>
                  <a:gd name="connsiteX6" fmla="*/ 2190628 w 3383280"/>
                  <a:gd name="connsiteY6" fmla="*/ 4722 h 2578637"/>
                  <a:gd name="connsiteX7" fmla="*/ 2191881 w 3383280"/>
                  <a:gd name="connsiteY7" fmla="*/ 4826 h 2578637"/>
                  <a:gd name="connsiteX8" fmla="*/ 2193508 w 3383280"/>
                  <a:gd name="connsiteY8" fmla="*/ 3515 h 2578637"/>
                  <a:gd name="connsiteX9" fmla="*/ 2206399 w 3383280"/>
                  <a:gd name="connsiteY9" fmla="*/ 39 h 2578637"/>
                  <a:gd name="connsiteX10" fmla="*/ 2219570 w 3383280"/>
                  <a:gd name="connsiteY10" fmla="*/ 2241 h 2578637"/>
                  <a:gd name="connsiteX11" fmla="*/ 2223493 w 3383280"/>
                  <a:gd name="connsiteY11" fmla="*/ 4814 h 2578637"/>
                  <a:gd name="connsiteX12" fmla="*/ 2223957 w 3383280"/>
                  <a:gd name="connsiteY12" fmla="*/ 4729 h 2578637"/>
                  <a:gd name="connsiteX13" fmla="*/ 2228269 w 3383280"/>
                  <a:gd name="connsiteY13" fmla="*/ 5809 h 2578637"/>
                  <a:gd name="connsiteX14" fmla="*/ 2231121 w 3383280"/>
                  <a:gd name="connsiteY14" fmla="*/ 7208 h 2578637"/>
                  <a:gd name="connsiteX15" fmla="*/ 3359593 w 3383280"/>
                  <a:gd name="connsiteY15" fmla="*/ 1135680 h 2578637"/>
                  <a:gd name="connsiteX16" fmla="*/ 3378180 w 3383280"/>
                  <a:gd name="connsiteY16" fmla="*/ 1169827 h 2578637"/>
                  <a:gd name="connsiteX17" fmla="*/ 3379442 w 3383280"/>
                  <a:gd name="connsiteY17" fmla="*/ 1174090 h 2578637"/>
                  <a:gd name="connsiteX18" fmla="*/ 3379273 w 3383280"/>
                  <a:gd name="connsiteY18" fmla="*/ 1175335 h 2578637"/>
                  <a:gd name="connsiteX19" fmla="*/ 3380494 w 3383280"/>
                  <a:gd name="connsiteY19" fmla="*/ 1177029 h 2578637"/>
                  <a:gd name="connsiteX20" fmla="*/ 3383280 w 3383280"/>
                  <a:gd name="connsiteY20" fmla="*/ 1190089 h 2578637"/>
                  <a:gd name="connsiteX21" fmla="*/ 3380381 w 3383280"/>
                  <a:gd name="connsiteY21" fmla="*/ 1203123 h 2578637"/>
                  <a:gd name="connsiteX22" fmla="*/ 3377603 w 3383280"/>
                  <a:gd name="connsiteY22" fmla="*/ 1206903 h 2578637"/>
                  <a:gd name="connsiteX23" fmla="*/ 3377663 w 3383280"/>
                  <a:gd name="connsiteY23" fmla="*/ 1207371 h 2578637"/>
                  <a:gd name="connsiteX24" fmla="*/ 3376353 w 3383280"/>
                  <a:gd name="connsiteY24" fmla="*/ 1211620 h 2578637"/>
                  <a:gd name="connsiteX25" fmla="*/ 3346136 w 3383280"/>
                  <a:gd name="connsiteY25" fmla="*/ 1265739 h 2578637"/>
                  <a:gd name="connsiteX26" fmla="*/ 2222703 w 3383280"/>
                  <a:gd name="connsiteY26" fmla="*/ 2389173 h 2578637"/>
                  <a:gd name="connsiteX27" fmla="*/ 2218083 w 3383280"/>
                  <a:gd name="connsiteY27" fmla="*/ 2391624 h 2578637"/>
                  <a:gd name="connsiteX28" fmla="*/ 2213806 w 3383280"/>
                  <a:gd name="connsiteY28" fmla="*/ 2392840 h 2578637"/>
                  <a:gd name="connsiteX29" fmla="*/ 2212565 w 3383280"/>
                  <a:gd name="connsiteY29" fmla="*/ 2392657 h 2578637"/>
                  <a:gd name="connsiteX30" fmla="*/ 2210857 w 3383280"/>
                  <a:gd name="connsiteY30" fmla="*/ 2393861 h 2578637"/>
                  <a:gd name="connsiteX31" fmla="*/ 2197769 w 3383280"/>
                  <a:gd name="connsiteY31" fmla="*/ 2396507 h 2578637"/>
                  <a:gd name="connsiteX32" fmla="*/ 2184766 w 3383280"/>
                  <a:gd name="connsiteY32" fmla="*/ 2393466 h 2578637"/>
                  <a:gd name="connsiteX33" fmla="*/ 2181014 w 3383280"/>
                  <a:gd name="connsiteY33" fmla="*/ 2390650 h 2578637"/>
                  <a:gd name="connsiteX34" fmla="*/ 2180547 w 3383280"/>
                  <a:gd name="connsiteY34" fmla="*/ 2390703 h 2578637"/>
                  <a:gd name="connsiteX35" fmla="*/ 2176313 w 3383280"/>
                  <a:gd name="connsiteY35" fmla="*/ 2389349 h 2578637"/>
                  <a:gd name="connsiteX36" fmla="*/ 2171004 w 3383280"/>
                  <a:gd name="connsiteY36" fmla="*/ 2386310 h 2578637"/>
                  <a:gd name="connsiteX37" fmla="*/ 2171005 w 3383280"/>
                  <a:gd name="connsiteY37" fmla="*/ 1893748 h 2578637"/>
                  <a:gd name="connsiteX38" fmla="*/ 2041345 w 3383280"/>
                  <a:gd name="connsiteY38" fmla="*/ 1935814 h 2578637"/>
                  <a:gd name="connsiteX39" fmla="*/ 1344142 w 3383280"/>
                  <a:gd name="connsiteY39" fmla="*/ 2495830 h 2578637"/>
                  <a:gd name="connsiteX40" fmla="*/ 1293835 w 3383280"/>
                  <a:gd name="connsiteY40" fmla="*/ 2578637 h 2578637"/>
                  <a:gd name="connsiteX41" fmla="*/ 1262317 w 3383280"/>
                  <a:gd name="connsiteY41" fmla="*/ 2566051 h 2578637"/>
                  <a:gd name="connsiteX42" fmla="*/ 847805 w 3383280"/>
                  <a:gd name="connsiteY42" fmla="*/ 1752526 h 2578637"/>
                  <a:gd name="connsiteX43" fmla="*/ 805672 w 3383280"/>
                  <a:gd name="connsiteY43" fmla="*/ 1707064 h 2578637"/>
                  <a:gd name="connsiteX44" fmla="*/ 802036 w 3383280"/>
                  <a:gd name="connsiteY44" fmla="*/ 1704505 h 2578637"/>
                  <a:gd name="connsiteX45" fmla="*/ 801573 w 3383280"/>
                  <a:gd name="connsiteY45" fmla="*/ 1704418 h 2578637"/>
                  <a:gd name="connsiteX46" fmla="*/ 798835 w 3383280"/>
                  <a:gd name="connsiteY46" fmla="*/ 1700607 h 2578637"/>
                  <a:gd name="connsiteX47" fmla="*/ 787335 w 3383280"/>
                  <a:gd name="connsiteY47" fmla="*/ 1693822 h 2578637"/>
                  <a:gd name="connsiteX48" fmla="*/ 774053 w 3383280"/>
                  <a:gd name="connsiteY48" fmla="*/ 1692436 h 2578637"/>
                  <a:gd name="connsiteX49" fmla="*/ 772065 w 3383280"/>
                  <a:gd name="connsiteY49" fmla="*/ 1693074 h 2578637"/>
                  <a:gd name="connsiteX50" fmla="*/ 770934 w 3383280"/>
                  <a:gd name="connsiteY50" fmla="*/ 1692529 h 2578637"/>
                  <a:gd name="connsiteX51" fmla="*/ 766489 w 3383280"/>
                  <a:gd name="connsiteY51" fmla="*/ 1692412 h 2578637"/>
                  <a:gd name="connsiteX52" fmla="*/ 728270 w 3383280"/>
                  <a:gd name="connsiteY52" fmla="*/ 1699537 h 2578637"/>
                  <a:gd name="connsiteX53" fmla="*/ 9495 w 3383280"/>
                  <a:gd name="connsiteY53" fmla="*/ 2065771 h 257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83280" h="2578637">
                    <a:moveTo>
                      <a:pt x="0" y="2061979"/>
                    </a:moveTo>
                    <a:lnTo>
                      <a:pt x="67490" y="1921878"/>
                    </a:lnTo>
                    <a:cubicBezTo>
                      <a:pt x="462830" y="1194124"/>
                      <a:pt x="1163434" y="656264"/>
                      <a:pt x="1997449" y="480152"/>
                    </a:cubicBezTo>
                    <a:lnTo>
                      <a:pt x="2171004" y="449727"/>
                    </a:lnTo>
                    <a:lnTo>
                      <a:pt x="2171005" y="15710"/>
                    </a:lnTo>
                    <a:lnTo>
                      <a:pt x="2186439" y="6210"/>
                    </a:lnTo>
                    <a:cubicBezTo>
                      <a:pt x="2187770" y="5391"/>
                      <a:pt x="2189193" y="4904"/>
                      <a:pt x="2190628" y="4722"/>
                    </a:cubicBezTo>
                    <a:lnTo>
                      <a:pt x="2191881" y="4826"/>
                    </a:lnTo>
                    <a:lnTo>
                      <a:pt x="2193508" y="3515"/>
                    </a:lnTo>
                    <a:cubicBezTo>
                      <a:pt x="2197423" y="1492"/>
                      <a:pt x="2201777" y="264"/>
                      <a:pt x="2206399" y="39"/>
                    </a:cubicBezTo>
                    <a:cubicBezTo>
                      <a:pt x="2211022" y="-188"/>
                      <a:pt x="2215475" y="607"/>
                      <a:pt x="2219570" y="2241"/>
                    </a:cubicBezTo>
                    <a:lnTo>
                      <a:pt x="2223493" y="4814"/>
                    </a:lnTo>
                    <a:lnTo>
                      <a:pt x="2223957" y="4729"/>
                    </a:lnTo>
                    <a:cubicBezTo>
                      <a:pt x="2225403" y="4772"/>
                      <a:pt x="2226867" y="5121"/>
                      <a:pt x="2228269" y="5809"/>
                    </a:cubicBezTo>
                    <a:lnTo>
                      <a:pt x="2231121" y="7208"/>
                    </a:lnTo>
                    <a:lnTo>
                      <a:pt x="3359593" y="1135680"/>
                    </a:lnTo>
                    <a:lnTo>
                      <a:pt x="3378180" y="1169827"/>
                    </a:lnTo>
                    <a:cubicBezTo>
                      <a:pt x="3378927" y="1171199"/>
                      <a:pt x="3379338" y="1172648"/>
                      <a:pt x="3379442" y="1174090"/>
                    </a:cubicBezTo>
                    <a:lnTo>
                      <a:pt x="3379273" y="1175335"/>
                    </a:lnTo>
                    <a:lnTo>
                      <a:pt x="3380494" y="1177029"/>
                    </a:lnTo>
                    <a:cubicBezTo>
                      <a:pt x="3382308" y="1181047"/>
                      <a:pt x="3383302" y="1185460"/>
                      <a:pt x="3383280" y="1190089"/>
                    </a:cubicBezTo>
                    <a:cubicBezTo>
                      <a:pt x="3383260" y="1194717"/>
                      <a:pt x="3382228" y="1199121"/>
                      <a:pt x="3380381" y="1203123"/>
                    </a:cubicBezTo>
                    <a:lnTo>
                      <a:pt x="3377603" y="1206903"/>
                    </a:lnTo>
                    <a:lnTo>
                      <a:pt x="3377663" y="1207371"/>
                    </a:lnTo>
                    <a:cubicBezTo>
                      <a:pt x="3377542" y="1208811"/>
                      <a:pt x="3377116" y="1210255"/>
                      <a:pt x="3376353" y="1211620"/>
                    </a:cubicBezTo>
                    <a:lnTo>
                      <a:pt x="3346136" y="1265739"/>
                    </a:lnTo>
                    <a:lnTo>
                      <a:pt x="2222703" y="2389173"/>
                    </a:lnTo>
                    <a:lnTo>
                      <a:pt x="2218083" y="2391624"/>
                    </a:lnTo>
                    <a:cubicBezTo>
                      <a:pt x="2216702" y="2392356"/>
                      <a:pt x="2215251" y="2392752"/>
                      <a:pt x="2213806" y="2392840"/>
                    </a:cubicBezTo>
                    <a:lnTo>
                      <a:pt x="2212565" y="2392657"/>
                    </a:lnTo>
                    <a:lnTo>
                      <a:pt x="2210857" y="2393861"/>
                    </a:lnTo>
                    <a:cubicBezTo>
                      <a:pt x="2206820" y="2395631"/>
                      <a:pt x="2202396" y="2396577"/>
                      <a:pt x="2197769" y="2396507"/>
                    </a:cubicBezTo>
                    <a:cubicBezTo>
                      <a:pt x="2193142" y="2396437"/>
                      <a:pt x="2188748" y="2395358"/>
                      <a:pt x="2184766" y="2393466"/>
                    </a:cubicBezTo>
                    <a:lnTo>
                      <a:pt x="2181014" y="2390650"/>
                    </a:lnTo>
                    <a:lnTo>
                      <a:pt x="2180547" y="2390703"/>
                    </a:lnTo>
                    <a:cubicBezTo>
                      <a:pt x="2179106" y="2390568"/>
                      <a:pt x="2177668" y="2390127"/>
                      <a:pt x="2176313" y="2389349"/>
                    </a:cubicBezTo>
                    <a:lnTo>
                      <a:pt x="2171004" y="2386310"/>
                    </a:lnTo>
                    <a:lnTo>
                      <a:pt x="2171005" y="1893748"/>
                    </a:lnTo>
                    <a:lnTo>
                      <a:pt x="2041345" y="1935814"/>
                    </a:lnTo>
                    <a:cubicBezTo>
                      <a:pt x="1756119" y="2048285"/>
                      <a:pt x="1513442" y="2245234"/>
                      <a:pt x="1344142" y="2495830"/>
                    </a:cubicBezTo>
                    <a:lnTo>
                      <a:pt x="1293835" y="2578637"/>
                    </a:lnTo>
                    <a:lnTo>
                      <a:pt x="1262317" y="2566051"/>
                    </a:lnTo>
                    <a:lnTo>
                      <a:pt x="847805" y="1752526"/>
                    </a:lnTo>
                    <a:lnTo>
                      <a:pt x="805672" y="1707064"/>
                    </a:lnTo>
                    <a:cubicBezTo>
                      <a:pt x="804610" y="1705917"/>
                      <a:pt x="803369" y="1705065"/>
                      <a:pt x="802036" y="1704505"/>
                    </a:cubicBezTo>
                    <a:lnTo>
                      <a:pt x="801573" y="1704418"/>
                    </a:lnTo>
                    <a:lnTo>
                      <a:pt x="798835" y="1700607"/>
                    </a:lnTo>
                    <a:cubicBezTo>
                      <a:pt x="795600" y="1697614"/>
                      <a:pt x="791730" y="1695271"/>
                      <a:pt x="787335" y="1693822"/>
                    </a:cubicBezTo>
                    <a:cubicBezTo>
                      <a:pt x="782940" y="1692371"/>
                      <a:pt x="778435" y="1691953"/>
                      <a:pt x="774053" y="1692436"/>
                    </a:cubicBezTo>
                    <a:lnTo>
                      <a:pt x="772065" y="1693074"/>
                    </a:lnTo>
                    <a:lnTo>
                      <a:pt x="770934" y="1692529"/>
                    </a:lnTo>
                    <a:cubicBezTo>
                      <a:pt x="769530" y="1692182"/>
                      <a:pt x="768025" y="1692125"/>
                      <a:pt x="766489" y="1692412"/>
                    </a:cubicBezTo>
                    <a:lnTo>
                      <a:pt x="728270" y="1699537"/>
                    </a:lnTo>
                    <a:lnTo>
                      <a:pt x="9495" y="2065771"/>
                    </a:lnTo>
                    <a:close/>
                  </a:path>
                </a:pathLst>
              </a:custGeom>
              <a:noFill/>
              <a:ln w="50800">
                <a:solidFill>
                  <a:schemeClr val="bg1"/>
                </a:solidFill>
              </a:ln>
              <a:effectLst>
                <a:outerShdw blurRad="63500" sx="104000" sy="104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9" name="Oval 29">
              <a:extLst>
                <a:ext uri="{FF2B5EF4-FFF2-40B4-BE49-F238E27FC236}">
                  <a16:creationId xmlns="" xmlns:a16="http://schemas.microsoft.com/office/drawing/2014/main" id="{21C21451-37A2-4ACB-9925-62F0947716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9483" y="4700728"/>
              <a:ext cx="436245" cy="43624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1</a:t>
              </a:r>
            </a:p>
          </p:txBody>
        </p:sp>
        <p:sp>
          <p:nvSpPr>
            <p:cNvPr id="70" name="Oval 30">
              <a:extLst>
                <a:ext uri="{FF2B5EF4-FFF2-40B4-BE49-F238E27FC236}">
                  <a16:creationId xmlns="" xmlns:a16="http://schemas.microsoft.com/office/drawing/2014/main" id="{79BEEEB8-D418-4FF7-AFAC-1EC0778E65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6383" y="3661012"/>
              <a:ext cx="436245" cy="43624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2</a:t>
              </a:r>
            </a:p>
          </p:txBody>
        </p:sp>
        <p:sp>
          <p:nvSpPr>
            <p:cNvPr id="71" name="Oval 31">
              <a:extLst>
                <a:ext uri="{FF2B5EF4-FFF2-40B4-BE49-F238E27FC236}">
                  <a16:creationId xmlns="" xmlns:a16="http://schemas.microsoft.com/office/drawing/2014/main" id="{8293AD80-B746-45B6-9107-31760D8AC1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6908" y="2715815"/>
              <a:ext cx="436245" cy="43624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3</a:t>
              </a:r>
            </a:p>
          </p:txBody>
        </p:sp>
        <p:sp>
          <p:nvSpPr>
            <p:cNvPr id="72" name="Oval 32">
              <a:extLst>
                <a:ext uri="{FF2B5EF4-FFF2-40B4-BE49-F238E27FC236}">
                  <a16:creationId xmlns="" xmlns:a16="http://schemas.microsoft.com/office/drawing/2014/main" id="{289988A0-D2A4-4031-AAC6-94456EB983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57454" y="3748261"/>
              <a:ext cx="436245" cy="43624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4</a:t>
              </a:r>
            </a:p>
          </p:txBody>
        </p:sp>
        <p:sp>
          <p:nvSpPr>
            <p:cNvPr id="73" name="Oval 33">
              <a:extLst>
                <a:ext uri="{FF2B5EF4-FFF2-40B4-BE49-F238E27FC236}">
                  <a16:creationId xmlns="" xmlns:a16="http://schemas.microsoft.com/office/drawing/2014/main" id="{1967C144-9E11-44F1-B201-D631891934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38896" y="4678916"/>
              <a:ext cx="436245" cy="43624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5</a:t>
              </a:r>
            </a:p>
          </p:txBody>
        </p:sp>
        <p:sp>
          <p:nvSpPr>
            <p:cNvPr id="74" name="Oval 34">
              <a:extLst>
                <a:ext uri="{FF2B5EF4-FFF2-40B4-BE49-F238E27FC236}">
                  <a16:creationId xmlns="" xmlns:a16="http://schemas.microsoft.com/office/drawing/2014/main" id="{0EB55613-B20C-42E3-B64D-82CE7AF8E9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3984" y="3639200"/>
              <a:ext cx="436245" cy="43624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6</a:t>
              </a:r>
            </a:p>
          </p:txBody>
        </p:sp>
        <p:grpSp>
          <p:nvGrpSpPr>
            <p:cNvPr id="111" name="Группа 365">
              <a:extLst>
                <a:ext uri="{FF2B5EF4-FFF2-40B4-BE49-F238E27FC236}">
                  <a16:creationId xmlns="" xmlns:a16="http://schemas.microsoft.com/office/drawing/2014/main" id="{0CA12042-8042-4FC2-81F6-36108A2E49B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96426" y="4830388"/>
              <a:ext cx="435371" cy="363537"/>
              <a:chOff x="5824538" y="3263900"/>
              <a:chExt cx="3636963" cy="3036887"/>
            </a:xfr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2" name="Freeform 326">
                <a:extLst>
                  <a:ext uri="{FF2B5EF4-FFF2-40B4-BE49-F238E27FC236}">
                    <a16:creationId xmlns="" xmlns:a16="http://schemas.microsoft.com/office/drawing/2014/main" id="{AA2BAE1E-C892-459D-B614-5BAC7CDB5E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6926" y="3263900"/>
                <a:ext cx="2314575" cy="2311400"/>
              </a:xfrm>
              <a:custGeom>
                <a:avLst/>
                <a:gdLst>
                  <a:gd name="T0" fmla="*/ 244 w 2916"/>
                  <a:gd name="T1" fmla="*/ 0 h 2912"/>
                  <a:gd name="T2" fmla="*/ 2672 w 2916"/>
                  <a:gd name="T3" fmla="*/ 0 h 2912"/>
                  <a:gd name="T4" fmla="*/ 2716 w 2916"/>
                  <a:gd name="T5" fmla="*/ 5 h 2912"/>
                  <a:gd name="T6" fmla="*/ 2757 w 2916"/>
                  <a:gd name="T7" fmla="*/ 16 h 2912"/>
                  <a:gd name="T8" fmla="*/ 2796 w 2916"/>
                  <a:gd name="T9" fmla="*/ 33 h 2912"/>
                  <a:gd name="T10" fmla="*/ 2830 w 2916"/>
                  <a:gd name="T11" fmla="*/ 57 h 2912"/>
                  <a:gd name="T12" fmla="*/ 2858 w 2916"/>
                  <a:gd name="T13" fmla="*/ 87 h 2912"/>
                  <a:gd name="T14" fmla="*/ 2882 w 2916"/>
                  <a:gd name="T15" fmla="*/ 121 h 2912"/>
                  <a:gd name="T16" fmla="*/ 2901 w 2916"/>
                  <a:gd name="T17" fmla="*/ 159 h 2912"/>
                  <a:gd name="T18" fmla="*/ 2912 w 2916"/>
                  <a:gd name="T19" fmla="*/ 199 h 2912"/>
                  <a:gd name="T20" fmla="*/ 2916 w 2916"/>
                  <a:gd name="T21" fmla="*/ 243 h 2912"/>
                  <a:gd name="T22" fmla="*/ 2916 w 2916"/>
                  <a:gd name="T23" fmla="*/ 2184 h 2912"/>
                  <a:gd name="T24" fmla="*/ 2912 w 2916"/>
                  <a:gd name="T25" fmla="*/ 2220 h 2912"/>
                  <a:gd name="T26" fmla="*/ 2902 w 2916"/>
                  <a:gd name="T27" fmla="*/ 2254 h 2912"/>
                  <a:gd name="T28" fmla="*/ 2885 w 2916"/>
                  <a:gd name="T29" fmla="*/ 2286 h 2912"/>
                  <a:gd name="T30" fmla="*/ 2862 w 2916"/>
                  <a:gd name="T31" fmla="*/ 2312 h 2912"/>
                  <a:gd name="T32" fmla="*/ 2835 w 2916"/>
                  <a:gd name="T33" fmla="*/ 2335 h 2912"/>
                  <a:gd name="T34" fmla="*/ 2804 w 2916"/>
                  <a:gd name="T35" fmla="*/ 2352 h 2912"/>
                  <a:gd name="T36" fmla="*/ 2770 w 2916"/>
                  <a:gd name="T37" fmla="*/ 2362 h 2912"/>
                  <a:gd name="T38" fmla="*/ 2733 w 2916"/>
                  <a:gd name="T39" fmla="*/ 2366 h 2912"/>
                  <a:gd name="T40" fmla="*/ 1847 w 2916"/>
                  <a:gd name="T41" fmla="*/ 2366 h 2912"/>
                  <a:gd name="T42" fmla="*/ 2020 w 2916"/>
                  <a:gd name="T43" fmla="*/ 2800 h 2912"/>
                  <a:gd name="T44" fmla="*/ 2027 w 2916"/>
                  <a:gd name="T45" fmla="*/ 2825 h 2912"/>
                  <a:gd name="T46" fmla="*/ 2028 w 2916"/>
                  <a:gd name="T47" fmla="*/ 2849 h 2912"/>
                  <a:gd name="T48" fmla="*/ 2023 w 2916"/>
                  <a:gd name="T49" fmla="*/ 2869 h 2912"/>
                  <a:gd name="T50" fmla="*/ 2010 w 2916"/>
                  <a:gd name="T51" fmla="*/ 2888 h 2912"/>
                  <a:gd name="T52" fmla="*/ 1993 w 2916"/>
                  <a:gd name="T53" fmla="*/ 2900 h 2912"/>
                  <a:gd name="T54" fmla="*/ 1970 w 2916"/>
                  <a:gd name="T55" fmla="*/ 2909 h 2912"/>
                  <a:gd name="T56" fmla="*/ 1943 w 2916"/>
                  <a:gd name="T57" fmla="*/ 2912 h 2912"/>
                  <a:gd name="T58" fmla="*/ 1417 w 2916"/>
                  <a:gd name="T59" fmla="*/ 2912 h 2912"/>
                  <a:gd name="T60" fmla="*/ 1417 w 2916"/>
                  <a:gd name="T61" fmla="*/ 1113 h 2912"/>
                  <a:gd name="T62" fmla="*/ 1414 w 2916"/>
                  <a:gd name="T63" fmla="*/ 1062 h 2912"/>
                  <a:gd name="T64" fmla="*/ 1403 w 2916"/>
                  <a:gd name="T65" fmla="*/ 1012 h 2912"/>
                  <a:gd name="T66" fmla="*/ 1385 w 2916"/>
                  <a:gd name="T67" fmla="*/ 967 h 2912"/>
                  <a:gd name="T68" fmla="*/ 1362 w 2916"/>
                  <a:gd name="T69" fmla="*/ 923 h 2912"/>
                  <a:gd name="T70" fmla="*/ 1332 w 2916"/>
                  <a:gd name="T71" fmla="*/ 884 h 2912"/>
                  <a:gd name="T72" fmla="*/ 1298 w 2916"/>
                  <a:gd name="T73" fmla="*/ 850 h 2912"/>
                  <a:gd name="T74" fmla="*/ 1258 w 2916"/>
                  <a:gd name="T75" fmla="*/ 821 h 2912"/>
                  <a:gd name="T76" fmla="*/ 1216 w 2916"/>
                  <a:gd name="T77" fmla="*/ 797 h 2912"/>
                  <a:gd name="T78" fmla="*/ 1169 w 2916"/>
                  <a:gd name="T79" fmla="*/ 780 h 2912"/>
                  <a:gd name="T80" fmla="*/ 1121 w 2916"/>
                  <a:gd name="T81" fmla="*/ 768 h 2912"/>
                  <a:gd name="T82" fmla="*/ 1070 w 2916"/>
                  <a:gd name="T83" fmla="*/ 764 h 2912"/>
                  <a:gd name="T84" fmla="*/ 0 w 2916"/>
                  <a:gd name="T85" fmla="*/ 764 h 2912"/>
                  <a:gd name="T86" fmla="*/ 0 w 2916"/>
                  <a:gd name="T87" fmla="*/ 243 h 2912"/>
                  <a:gd name="T88" fmla="*/ 5 w 2916"/>
                  <a:gd name="T89" fmla="*/ 199 h 2912"/>
                  <a:gd name="T90" fmla="*/ 16 w 2916"/>
                  <a:gd name="T91" fmla="*/ 159 h 2912"/>
                  <a:gd name="T92" fmla="*/ 34 w 2916"/>
                  <a:gd name="T93" fmla="*/ 121 h 2912"/>
                  <a:gd name="T94" fmla="*/ 59 w 2916"/>
                  <a:gd name="T95" fmla="*/ 87 h 2912"/>
                  <a:gd name="T96" fmla="*/ 87 w 2916"/>
                  <a:gd name="T97" fmla="*/ 57 h 2912"/>
                  <a:gd name="T98" fmla="*/ 121 w 2916"/>
                  <a:gd name="T99" fmla="*/ 33 h 2912"/>
                  <a:gd name="T100" fmla="*/ 159 w 2916"/>
                  <a:gd name="T101" fmla="*/ 16 h 2912"/>
                  <a:gd name="T102" fmla="*/ 200 w 2916"/>
                  <a:gd name="T103" fmla="*/ 5 h 2912"/>
                  <a:gd name="T104" fmla="*/ 244 w 2916"/>
                  <a:gd name="T105" fmla="*/ 0 h 2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916" h="2912">
                    <a:moveTo>
                      <a:pt x="244" y="0"/>
                    </a:moveTo>
                    <a:lnTo>
                      <a:pt x="2672" y="0"/>
                    </a:lnTo>
                    <a:lnTo>
                      <a:pt x="2716" y="5"/>
                    </a:lnTo>
                    <a:lnTo>
                      <a:pt x="2757" y="16"/>
                    </a:lnTo>
                    <a:lnTo>
                      <a:pt x="2796" y="33"/>
                    </a:lnTo>
                    <a:lnTo>
                      <a:pt x="2830" y="57"/>
                    </a:lnTo>
                    <a:lnTo>
                      <a:pt x="2858" y="87"/>
                    </a:lnTo>
                    <a:lnTo>
                      <a:pt x="2882" y="121"/>
                    </a:lnTo>
                    <a:lnTo>
                      <a:pt x="2901" y="159"/>
                    </a:lnTo>
                    <a:lnTo>
                      <a:pt x="2912" y="199"/>
                    </a:lnTo>
                    <a:lnTo>
                      <a:pt x="2916" y="243"/>
                    </a:lnTo>
                    <a:lnTo>
                      <a:pt x="2916" y="2184"/>
                    </a:lnTo>
                    <a:lnTo>
                      <a:pt x="2912" y="2220"/>
                    </a:lnTo>
                    <a:lnTo>
                      <a:pt x="2902" y="2254"/>
                    </a:lnTo>
                    <a:lnTo>
                      <a:pt x="2885" y="2286"/>
                    </a:lnTo>
                    <a:lnTo>
                      <a:pt x="2862" y="2312"/>
                    </a:lnTo>
                    <a:lnTo>
                      <a:pt x="2835" y="2335"/>
                    </a:lnTo>
                    <a:lnTo>
                      <a:pt x="2804" y="2352"/>
                    </a:lnTo>
                    <a:lnTo>
                      <a:pt x="2770" y="2362"/>
                    </a:lnTo>
                    <a:lnTo>
                      <a:pt x="2733" y="2366"/>
                    </a:lnTo>
                    <a:lnTo>
                      <a:pt x="1847" y="2366"/>
                    </a:lnTo>
                    <a:lnTo>
                      <a:pt x="2020" y="2800"/>
                    </a:lnTo>
                    <a:lnTo>
                      <a:pt x="2027" y="2825"/>
                    </a:lnTo>
                    <a:lnTo>
                      <a:pt x="2028" y="2849"/>
                    </a:lnTo>
                    <a:lnTo>
                      <a:pt x="2023" y="2869"/>
                    </a:lnTo>
                    <a:lnTo>
                      <a:pt x="2010" y="2888"/>
                    </a:lnTo>
                    <a:lnTo>
                      <a:pt x="1993" y="2900"/>
                    </a:lnTo>
                    <a:lnTo>
                      <a:pt x="1970" y="2909"/>
                    </a:lnTo>
                    <a:lnTo>
                      <a:pt x="1943" y="2912"/>
                    </a:lnTo>
                    <a:lnTo>
                      <a:pt x="1417" y="2912"/>
                    </a:lnTo>
                    <a:lnTo>
                      <a:pt x="1417" y="1113"/>
                    </a:lnTo>
                    <a:lnTo>
                      <a:pt x="1414" y="1062"/>
                    </a:lnTo>
                    <a:lnTo>
                      <a:pt x="1403" y="1012"/>
                    </a:lnTo>
                    <a:lnTo>
                      <a:pt x="1385" y="967"/>
                    </a:lnTo>
                    <a:lnTo>
                      <a:pt x="1362" y="923"/>
                    </a:lnTo>
                    <a:lnTo>
                      <a:pt x="1332" y="884"/>
                    </a:lnTo>
                    <a:lnTo>
                      <a:pt x="1298" y="850"/>
                    </a:lnTo>
                    <a:lnTo>
                      <a:pt x="1258" y="821"/>
                    </a:lnTo>
                    <a:lnTo>
                      <a:pt x="1216" y="797"/>
                    </a:lnTo>
                    <a:lnTo>
                      <a:pt x="1169" y="780"/>
                    </a:lnTo>
                    <a:lnTo>
                      <a:pt x="1121" y="768"/>
                    </a:lnTo>
                    <a:lnTo>
                      <a:pt x="1070" y="764"/>
                    </a:lnTo>
                    <a:lnTo>
                      <a:pt x="0" y="764"/>
                    </a:lnTo>
                    <a:lnTo>
                      <a:pt x="0" y="243"/>
                    </a:lnTo>
                    <a:lnTo>
                      <a:pt x="5" y="199"/>
                    </a:lnTo>
                    <a:lnTo>
                      <a:pt x="16" y="159"/>
                    </a:lnTo>
                    <a:lnTo>
                      <a:pt x="34" y="121"/>
                    </a:lnTo>
                    <a:lnTo>
                      <a:pt x="59" y="87"/>
                    </a:lnTo>
                    <a:lnTo>
                      <a:pt x="87" y="57"/>
                    </a:lnTo>
                    <a:lnTo>
                      <a:pt x="121" y="33"/>
                    </a:lnTo>
                    <a:lnTo>
                      <a:pt x="159" y="16"/>
                    </a:lnTo>
                    <a:lnTo>
                      <a:pt x="200" y="5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" name="Freeform 327">
                <a:extLst>
                  <a:ext uri="{FF2B5EF4-FFF2-40B4-BE49-F238E27FC236}">
                    <a16:creationId xmlns="" xmlns:a16="http://schemas.microsoft.com/office/drawing/2014/main" id="{343567CD-386C-4BD2-8220-49CE64243E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24538" y="3990975"/>
                <a:ext cx="2312988" cy="2309812"/>
              </a:xfrm>
              <a:custGeom>
                <a:avLst/>
                <a:gdLst>
                  <a:gd name="T0" fmla="*/ 1428 w 2914"/>
                  <a:gd name="T1" fmla="*/ 1955 h 2911"/>
                  <a:gd name="T2" fmla="*/ 1377 w 2914"/>
                  <a:gd name="T3" fmla="*/ 1980 h 2911"/>
                  <a:gd name="T4" fmla="*/ 1342 w 2914"/>
                  <a:gd name="T5" fmla="*/ 2024 h 2911"/>
                  <a:gd name="T6" fmla="*/ 1329 w 2914"/>
                  <a:gd name="T7" fmla="*/ 2081 h 2911"/>
                  <a:gd name="T8" fmla="*/ 1342 w 2914"/>
                  <a:gd name="T9" fmla="*/ 2137 h 2911"/>
                  <a:gd name="T10" fmla="*/ 1377 w 2914"/>
                  <a:gd name="T11" fmla="*/ 2181 h 2911"/>
                  <a:gd name="T12" fmla="*/ 1428 w 2914"/>
                  <a:gd name="T13" fmla="*/ 2205 h 2911"/>
                  <a:gd name="T14" fmla="*/ 1486 w 2914"/>
                  <a:gd name="T15" fmla="*/ 2205 h 2911"/>
                  <a:gd name="T16" fmla="*/ 1537 w 2914"/>
                  <a:gd name="T17" fmla="*/ 2181 h 2911"/>
                  <a:gd name="T18" fmla="*/ 1573 w 2914"/>
                  <a:gd name="T19" fmla="*/ 2137 h 2911"/>
                  <a:gd name="T20" fmla="*/ 1586 w 2914"/>
                  <a:gd name="T21" fmla="*/ 2081 h 2911"/>
                  <a:gd name="T22" fmla="*/ 1573 w 2914"/>
                  <a:gd name="T23" fmla="*/ 2024 h 2911"/>
                  <a:gd name="T24" fmla="*/ 1537 w 2914"/>
                  <a:gd name="T25" fmla="*/ 1980 h 2911"/>
                  <a:gd name="T26" fmla="*/ 1486 w 2914"/>
                  <a:gd name="T27" fmla="*/ 1955 h 2911"/>
                  <a:gd name="T28" fmla="*/ 349 w 2914"/>
                  <a:gd name="T29" fmla="*/ 347 h 2911"/>
                  <a:gd name="T30" fmla="*/ 2565 w 2914"/>
                  <a:gd name="T31" fmla="*/ 1758 h 2911"/>
                  <a:gd name="T32" fmla="*/ 349 w 2914"/>
                  <a:gd name="T33" fmla="*/ 347 h 2911"/>
                  <a:gd name="T34" fmla="*/ 2672 w 2914"/>
                  <a:gd name="T35" fmla="*/ 0 h 2911"/>
                  <a:gd name="T36" fmla="*/ 2757 w 2914"/>
                  <a:gd name="T37" fmla="*/ 15 h 2911"/>
                  <a:gd name="T38" fmla="*/ 2828 w 2914"/>
                  <a:gd name="T39" fmla="*/ 56 h 2911"/>
                  <a:gd name="T40" fmla="*/ 2882 w 2914"/>
                  <a:gd name="T41" fmla="*/ 120 h 2911"/>
                  <a:gd name="T42" fmla="*/ 2912 w 2914"/>
                  <a:gd name="T43" fmla="*/ 198 h 2911"/>
                  <a:gd name="T44" fmla="*/ 2914 w 2914"/>
                  <a:gd name="T45" fmla="*/ 2183 h 2911"/>
                  <a:gd name="T46" fmla="*/ 2900 w 2914"/>
                  <a:gd name="T47" fmla="*/ 2254 h 2911"/>
                  <a:gd name="T48" fmla="*/ 2862 w 2914"/>
                  <a:gd name="T49" fmla="*/ 2312 h 2911"/>
                  <a:gd name="T50" fmla="*/ 2804 w 2914"/>
                  <a:gd name="T51" fmla="*/ 2350 h 2911"/>
                  <a:gd name="T52" fmla="*/ 2733 w 2914"/>
                  <a:gd name="T53" fmla="*/ 2365 h 2911"/>
                  <a:gd name="T54" fmla="*/ 2019 w 2914"/>
                  <a:gd name="T55" fmla="*/ 2799 h 2911"/>
                  <a:gd name="T56" fmla="*/ 2027 w 2914"/>
                  <a:gd name="T57" fmla="*/ 2849 h 2911"/>
                  <a:gd name="T58" fmla="*/ 2010 w 2914"/>
                  <a:gd name="T59" fmla="*/ 2887 h 2911"/>
                  <a:gd name="T60" fmla="*/ 1970 w 2914"/>
                  <a:gd name="T61" fmla="*/ 2908 h 2911"/>
                  <a:gd name="T62" fmla="*/ 971 w 2914"/>
                  <a:gd name="T63" fmla="*/ 2911 h 2911"/>
                  <a:gd name="T64" fmla="*/ 923 w 2914"/>
                  <a:gd name="T65" fmla="*/ 2900 h 2911"/>
                  <a:gd name="T66" fmla="*/ 893 w 2914"/>
                  <a:gd name="T67" fmla="*/ 2868 h 2911"/>
                  <a:gd name="T68" fmla="*/ 888 w 2914"/>
                  <a:gd name="T69" fmla="*/ 2824 h 2911"/>
                  <a:gd name="T70" fmla="*/ 1069 w 2914"/>
                  <a:gd name="T71" fmla="*/ 2365 h 2911"/>
                  <a:gd name="T72" fmla="*/ 145 w 2914"/>
                  <a:gd name="T73" fmla="*/ 2361 h 2911"/>
                  <a:gd name="T74" fmla="*/ 81 w 2914"/>
                  <a:gd name="T75" fmla="*/ 2334 h 2911"/>
                  <a:gd name="T76" fmla="*/ 31 w 2914"/>
                  <a:gd name="T77" fmla="*/ 2285 h 2911"/>
                  <a:gd name="T78" fmla="*/ 4 w 2914"/>
                  <a:gd name="T79" fmla="*/ 2220 h 2911"/>
                  <a:gd name="T80" fmla="*/ 0 w 2914"/>
                  <a:gd name="T81" fmla="*/ 242 h 2911"/>
                  <a:gd name="T82" fmla="*/ 16 w 2914"/>
                  <a:gd name="T83" fmla="*/ 157 h 2911"/>
                  <a:gd name="T84" fmla="*/ 57 w 2914"/>
                  <a:gd name="T85" fmla="*/ 86 h 2911"/>
                  <a:gd name="T86" fmla="*/ 121 w 2914"/>
                  <a:gd name="T87" fmla="*/ 32 h 2911"/>
                  <a:gd name="T88" fmla="*/ 199 w 2914"/>
                  <a:gd name="T89" fmla="*/ 4 h 2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14" h="2911">
                    <a:moveTo>
                      <a:pt x="1458" y="1952"/>
                    </a:moveTo>
                    <a:lnTo>
                      <a:pt x="1428" y="1955"/>
                    </a:lnTo>
                    <a:lnTo>
                      <a:pt x="1401" y="1965"/>
                    </a:lnTo>
                    <a:lnTo>
                      <a:pt x="1377" y="1980"/>
                    </a:lnTo>
                    <a:lnTo>
                      <a:pt x="1357" y="2000"/>
                    </a:lnTo>
                    <a:lnTo>
                      <a:pt x="1342" y="2024"/>
                    </a:lnTo>
                    <a:lnTo>
                      <a:pt x="1332" y="2051"/>
                    </a:lnTo>
                    <a:lnTo>
                      <a:pt x="1329" y="2081"/>
                    </a:lnTo>
                    <a:lnTo>
                      <a:pt x="1332" y="2110"/>
                    </a:lnTo>
                    <a:lnTo>
                      <a:pt x="1342" y="2137"/>
                    </a:lnTo>
                    <a:lnTo>
                      <a:pt x="1357" y="2161"/>
                    </a:lnTo>
                    <a:lnTo>
                      <a:pt x="1377" y="2181"/>
                    </a:lnTo>
                    <a:lnTo>
                      <a:pt x="1401" y="2195"/>
                    </a:lnTo>
                    <a:lnTo>
                      <a:pt x="1428" y="2205"/>
                    </a:lnTo>
                    <a:lnTo>
                      <a:pt x="1458" y="2210"/>
                    </a:lnTo>
                    <a:lnTo>
                      <a:pt x="1486" y="2205"/>
                    </a:lnTo>
                    <a:lnTo>
                      <a:pt x="1515" y="2195"/>
                    </a:lnTo>
                    <a:lnTo>
                      <a:pt x="1537" y="2181"/>
                    </a:lnTo>
                    <a:lnTo>
                      <a:pt x="1557" y="2161"/>
                    </a:lnTo>
                    <a:lnTo>
                      <a:pt x="1573" y="2137"/>
                    </a:lnTo>
                    <a:lnTo>
                      <a:pt x="1583" y="2110"/>
                    </a:lnTo>
                    <a:lnTo>
                      <a:pt x="1586" y="2081"/>
                    </a:lnTo>
                    <a:lnTo>
                      <a:pt x="1583" y="2051"/>
                    </a:lnTo>
                    <a:lnTo>
                      <a:pt x="1573" y="2024"/>
                    </a:lnTo>
                    <a:lnTo>
                      <a:pt x="1557" y="2000"/>
                    </a:lnTo>
                    <a:lnTo>
                      <a:pt x="1537" y="1980"/>
                    </a:lnTo>
                    <a:lnTo>
                      <a:pt x="1515" y="1965"/>
                    </a:lnTo>
                    <a:lnTo>
                      <a:pt x="1486" y="1955"/>
                    </a:lnTo>
                    <a:lnTo>
                      <a:pt x="1458" y="1952"/>
                    </a:lnTo>
                    <a:close/>
                    <a:moveTo>
                      <a:pt x="349" y="347"/>
                    </a:moveTo>
                    <a:lnTo>
                      <a:pt x="349" y="1758"/>
                    </a:lnTo>
                    <a:lnTo>
                      <a:pt x="2565" y="1758"/>
                    </a:lnTo>
                    <a:lnTo>
                      <a:pt x="2565" y="347"/>
                    </a:lnTo>
                    <a:lnTo>
                      <a:pt x="349" y="347"/>
                    </a:lnTo>
                    <a:close/>
                    <a:moveTo>
                      <a:pt x="243" y="0"/>
                    </a:moveTo>
                    <a:lnTo>
                      <a:pt x="2672" y="0"/>
                    </a:lnTo>
                    <a:lnTo>
                      <a:pt x="2716" y="4"/>
                    </a:lnTo>
                    <a:lnTo>
                      <a:pt x="2757" y="15"/>
                    </a:lnTo>
                    <a:lnTo>
                      <a:pt x="2794" y="32"/>
                    </a:lnTo>
                    <a:lnTo>
                      <a:pt x="2828" y="56"/>
                    </a:lnTo>
                    <a:lnTo>
                      <a:pt x="2858" y="86"/>
                    </a:lnTo>
                    <a:lnTo>
                      <a:pt x="2882" y="120"/>
                    </a:lnTo>
                    <a:lnTo>
                      <a:pt x="2900" y="157"/>
                    </a:lnTo>
                    <a:lnTo>
                      <a:pt x="2912" y="198"/>
                    </a:lnTo>
                    <a:lnTo>
                      <a:pt x="2914" y="242"/>
                    </a:lnTo>
                    <a:lnTo>
                      <a:pt x="2914" y="2183"/>
                    </a:lnTo>
                    <a:lnTo>
                      <a:pt x="2912" y="2220"/>
                    </a:lnTo>
                    <a:lnTo>
                      <a:pt x="2900" y="2254"/>
                    </a:lnTo>
                    <a:lnTo>
                      <a:pt x="2883" y="2285"/>
                    </a:lnTo>
                    <a:lnTo>
                      <a:pt x="2862" y="2312"/>
                    </a:lnTo>
                    <a:lnTo>
                      <a:pt x="2835" y="2334"/>
                    </a:lnTo>
                    <a:lnTo>
                      <a:pt x="2804" y="2350"/>
                    </a:lnTo>
                    <a:lnTo>
                      <a:pt x="2770" y="2361"/>
                    </a:lnTo>
                    <a:lnTo>
                      <a:pt x="2733" y="2365"/>
                    </a:lnTo>
                    <a:lnTo>
                      <a:pt x="1846" y="2365"/>
                    </a:lnTo>
                    <a:lnTo>
                      <a:pt x="2019" y="2799"/>
                    </a:lnTo>
                    <a:lnTo>
                      <a:pt x="2027" y="2824"/>
                    </a:lnTo>
                    <a:lnTo>
                      <a:pt x="2027" y="2849"/>
                    </a:lnTo>
                    <a:lnTo>
                      <a:pt x="2021" y="2868"/>
                    </a:lnTo>
                    <a:lnTo>
                      <a:pt x="2010" y="2887"/>
                    </a:lnTo>
                    <a:lnTo>
                      <a:pt x="1993" y="2900"/>
                    </a:lnTo>
                    <a:lnTo>
                      <a:pt x="1970" y="2908"/>
                    </a:lnTo>
                    <a:lnTo>
                      <a:pt x="1943" y="2911"/>
                    </a:lnTo>
                    <a:lnTo>
                      <a:pt x="971" y="2911"/>
                    </a:lnTo>
                    <a:lnTo>
                      <a:pt x="945" y="2908"/>
                    </a:lnTo>
                    <a:lnTo>
                      <a:pt x="923" y="2900"/>
                    </a:lnTo>
                    <a:lnTo>
                      <a:pt x="905" y="2887"/>
                    </a:lnTo>
                    <a:lnTo>
                      <a:pt x="893" y="2868"/>
                    </a:lnTo>
                    <a:lnTo>
                      <a:pt x="888" y="2849"/>
                    </a:lnTo>
                    <a:lnTo>
                      <a:pt x="888" y="2824"/>
                    </a:lnTo>
                    <a:lnTo>
                      <a:pt x="895" y="2799"/>
                    </a:lnTo>
                    <a:lnTo>
                      <a:pt x="1069" y="2365"/>
                    </a:lnTo>
                    <a:lnTo>
                      <a:pt x="182" y="2365"/>
                    </a:lnTo>
                    <a:lnTo>
                      <a:pt x="145" y="2361"/>
                    </a:lnTo>
                    <a:lnTo>
                      <a:pt x="111" y="2350"/>
                    </a:lnTo>
                    <a:lnTo>
                      <a:pt x="81" y="2334"/>
                    </a:lnTo>
                    <a:lnTo>
                      <a:pt x="54" y="2312"/>
                    </a:lnTo>
                    <a:lnTo>
                      <a:pt x="31" y="2285"/>
                    </a:lnTo>
                    <a:lnTo>
                      <a:pt x="14" y="2254"/>
                    </a:lnTo>
                    <a:lnTo>
                      <a:pt x="4" y="2220"/>
                    </a:lnTo>
                    <a:lnTo>
                      <a:pt x="0" y="2183"/>
                    </a:lnTo>
                    <a:lnTo>
                      <a:pt x="0" y="242"/>
                    </a:lnTo>
                    <a:lnTo>
                      <a:pt x="4" y="198"/>
                    </a:lnTo>
                    <a:lnTo>
                      <a:pt x="16" y="157"/>
                    </a:lnTo>
                    <a:lnTo>
                      <a:pt x="33" y="120"/>
                    </a:lnTo>
                    <a:lnTo>
                      <a:pt x="57" y="86"/>
                    </a:lnTo>
                    <a:lnTo>
                      <a:pt x="87" y="56"/>
                    </a:lnTo>
                    <a:lnTo>
                      <a:pt x="121" y="32"/>
                    </a:lnTo>
                    <a:lnTo>
                      <a:pt x="157" y="15"/>
                    </a:lnTo>
                    <a:lnTo>
                      <a:pt x="199" y="4"/>
                    </a:lnTo>
                    <a:lnTo>
                      <a:pt x="2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9" name="Группа 298">
              <a:extLst>
                <a:ext uri="{FF2B5EF4-FFF2-40B4-BE49-F238E27FC236}">
                  <a16:creationId xmlns="" xmlns:a16="http://schemas.microsoft.com/office/drawing/2014/main" id="{A2970517-5846-490B-BBD3-DCEF8A75E4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69379" y="4297843"/>
              <a:ext cx="365528" cy="363537"/>
              <a:chOff x="5848350" y="3192463"/>
              <a:chExt cx="2041525" cy="2030413"/>
            </a:xfr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0" name="Freeform 266">
                <a:extLst>
                  <a:ext uri="{FF2B5EF4-FFF2-40B4-BE49-F238E27FC236}">
                    <a16:creationId xmlns="" xmlns:a16="http://schemas.microsoft.com/office/drawing/2014/main" id="{A815C10E-64EB-4AD7-8B99-C5BE93E76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2900" y="4033838"/>
                <a:ext cx="352425" cy="349250"/>
              </a:xfrm>
              <a:custGeom>
                <a:avLst/>
                <a:gdLst>
                  <a:gd name="T0" fmla="*/ 332 w 665"/>
                  <a:gd name="T1" fmla="*/ 0 h 661"/>
                  <a:gd name="T2" fmla="*/ 381 w 665"/>
                  <a:gd name="T3" fmla="*/ 3 h 661"/>
                  <a:gd name="T4" fmla="*/ 428 w 665"/>
                  <a:gd name="T5" fmla="*/ 14 h 661"/>
                  <a:gd name="T6" fmla="*/ 472 w 665"/>
                  <a:gd name="T7" fmla="*/ 30 h 661"/>
                  <a:gd name="T8" fmla="*/ 512 w 665"/>
                  <a:gd name="T9" fmla="*/ 53 h 661"/>
                  <a:gd name="T10" fmla="*/ 550 w 665"/>
                  <a:gd name="T11" fmla="*/ 80 h 661"/>
                  <a:gd name="T12" fmla="*/ 583 w 665"/>
                  <a:gd name="T13" fmla="*/ 113 h 661"/>
                  <a:gd name="T14" fmla="*/ 610 w 665"/>
                  <a:gd name="T15" fmla="*/ 150 h 661"/>
                  <a:gd name="T16" fmla="*/ 633 w 665"/>
                  <a:gd name="T17" fmla="*/ 191 h 661"/>
                  <a:gd name="T18" fmla="*/ 650 w 665"/>
                  <a:gd name="T19" fmla="*/ 234 h 661"/>
                  <a:gd name="T20" fmla="*/ 661 w 665"/>
                  <a:gd name="T21" fmla="*/ 281 h 661"/>
                  <a:gd name="T22" fmla="*/ 665 w 665"/>
                  <a:gd name="T23" fmla="*/ 330 h 661"/>
                  <a:gd name="T24" fmla="*/ 661 w 665"/>
                  <a:gd name="T25" fmla="*/ 378 h 661"/>
                  <a:gd name="T26" fmla="*/ 650 w 665"/>
                  <a:gd name="T27" fmla="*/ 425 h 661"/>
                  <a:gd name="T28" fmla="*/ 633 w 665"/>
                  <a:gd name="T29" fmla="*/ 470 h 661"/>
                  <a:gd name="T30" fmla="*/ 610 w 665"/>
                  <a:gd name="T31" fmla="*/ 511 h 661"/>
                  <a:gd name="T32" fmla="*/ 583 w 665"/>
                  <a:gd name="T33" fmla="*/ 547 h 661"/>
                  <a:gd name="T34" fmla="*/ 550 w 665"/>
                  <a:gd name="T35" fmla="*/ 580 h 661"/>
                  <a:gd name="T36" fmla="*/ 512 w 665"/>
                  <a:gd name="T37" fmla="*/ 608 h 661"/>
                  <a:gd name="T38" fmla="*/ 472 w 665"/>
                  <a:gd name="T39" fmla="*/ 630 h 661"/>
                  <a:gd name="T40" fmla="*/ 428 w 665"/>
                  <a:gd name="T41" fmla="*/ 646 h 661"/>
                  <a:gd name="T42" fmla="*/ 381 w 665"/>
                  <a:gd name="T43" fmla="*/ 657 h 661"/>
                  <a:gd name="T44" fmla="*/ 332 w 665"/>
                  <a:gd name="T45" fmla="*/ 661 h 661"/>
                  <a:gd name="T46" fmla="*/ 283 w 665"/>
                  <a:gd name="T47" fmla="*/ 657 h 661"/>
                  <a:gd name="T48" fmla="*/ 235 w 665"/>
                  <a:gd name="T49" fmla="*/ 646 h 661"/>
                  <a:gd name="T50" fmla="*/ 192 w 665"/>
                  <a:gd name="T51" fmla="*/ 630 h 661"/>
                  <a:gd name="T52" fmla="*/ 151 w 665"/>
                  <a:gd name="T53" fmla="*/ 608 h 661"/>
                  <a:gd name="T54" fmla="*/ 113 w 665"/>
                  <a:gd name="T55" fmla="*/ 580 h 661"/>
                  <a:gd name="T56" fmla="*/ 81 w 665"/>
                  <a:gd name="T57" fmla="*/ 547 h 661"/>
                  <a:gd name="T58" fmla="*/ 53 w 665"/>
                  <a:gd name="T59" fmla="*/ 511 h 661"/>
                  <a:gd name="T60" fmla="*/ 30 w 665"/>
                  <a:gd name="T61" fmla="*/ 470 h 661"/>
                  <a:gd name="T62" fmla="*/ 13 w 665"/>
                  <a:gd name="T63" fmla="*/ 425 h 661"/>
                  <a:gd name="T64" fmla="*/ 3 w 665"/>
                  <a:gd name="T65" fmla="*/ 378 h 661"/>
                  <a:gd name="T66" fmla="*/ 0 w 665"/>
                  <a:gd name="T67" fmla="*/ 330 h 661"/>
                  <a:gd name="T68" fmla="*/ 3 w 665"/>
                  <a:gd name="T69" fmla="*/ 281 h 661"/>
                  <a:gd name="T70" fmla="*/ 13 w 665"/>
                  <a:gd name="T71" fmla="*/ 234 h 661"/>
                  <a:gd name="T72" fmla="*/ 30 w 665"/>
                  <a:gd name="T73" fmla="*/ 191 h 661"/>
                  <a:gd name="T74" fmla="*/ 53 w 665"/>
                  <a:gd name="T75" fmla="*/ 150 h 661"/>
                  <a:gd name="T76" fmla="*/ 81 w 665"/>
                  <a:gd name="T77" fmla="*/ 113 h 661"/>
                  <a:gd name="T78" fmla="*/ 113 w 665"/>
                  <a:gd name="T79" fmla="*/ 80 h 661"/>
                  <a:gd name="T80" fmla="*/ 151 w 665"/>
                  <a:gd name="T81" fmla="*/ 53 h 661"/>
                  <a:gd name="T82" fmla="*/ 192 w 665"/>
                  <a:gd name="T83" fmla="*/ 30 h 661"/>
                  <a:gd name="T84" fmla="*/ 235 w 665"/>
                  <a:gd name="T85" fmla="*/ 14 h 661"/>
                  <a:gd name="T86" fmla="*/ 283 w 665"/>
                  <a:gd name="T87" fmla="*/ 3 h 661"/>
                  <a:gd name="T88" fmla="*/ 332 w 665"/>
                  <a:gd name="T89" fmla="*/ 0 h 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65" h="661">
                    <a:moveTo>
                      <a:pt x="332" y="0"/>
                    </a:moveTo>
                    <a:lnTo>
                      <a:pt x="381" y="3"/>
                    </a:lnTo>
                    <a:lnTo>
                      <a:pt x="428" y="14"/>
                    </a:lnTo>
                    <a:lnTo>
                      <a:pt x="472" y="30"/>
                    </a:lnTo>
                    <a:lnTo>
                      <a:pt x="512" y="53"/>
                    </a:lnTo>
                    <a:lnTo>
                      <a:pt x="550" y="80"/>
                    </a:lnTo>
                    <a:lnTo>
                      <a:pt x="583" y="113"/>
                    </a:lnTo>
                    <a:lnTo>
                      <a:pt x="610" y="150"/>
                    </a:lnTo>
                    <a:lnTo>
                      <a:pt x="633" y="191"/>
                    </a:lnTo>
                    <a:lnTo>
                      <a:pt x="650" y="234"/>
                    </a:lnTo>
                    <a:lnTo>
                      <a:pt x="661" y="281"/>
                    </a:lnTo>
                    <a:lnTo>
                      <a:pt x="665" y="330"/>
                    </a:lnTo>
                    <a:lnTo>
                      <a:pt x="661" y="378"/>
                    </a:lnTo>
                    <a:lnTo>
                      <a:pt x="650" y="425"/>
                    </a:lnTo>
                    <a:lnTo>
                      <a:pt x="633" y="470"/>
                    </a:lnTo>
                    <a:lnTo>
                      <a:pt x="610" y="511"/>
                    </a:lnTo>
                    <a:lnTo>
                      <a:pt x="583" y="547"/>
                    </a:lnTo>
                    <a:lnTo>
                      <a:pt x="550" y="580"/>
                    </a:lnTo>
                    <a:lnTo>
                      <a:pt x="512" y="608"/>
                    </a:lnTo>
                    <a:lnTo>
                      <a:pt x="472" y="630"/>
                    </a:lnTo>
                    <a:lnTo>
                      <a:pt x="428" y="646"/>
                    </a:lnTo>
                    <a:lnTo>
                      <a:pt x="381" y="657"/>
                    </a:lnTo>
                    <a:lnTo>
                      <a:pt x="332" y="661"/>
                    </a:lnTo>
                    <a:lnTo>
                      <a:pt x="283" y="657"/>
                    </a:lnTo>
                    <a:lnTo>
                      <a:pt x="235" y="646"/>
                    </a:lnTo>
                    <a:lnTo>
                      <a:pt x="192" y="630"/>
                    </a:lnTo>
                    <a:lnTo>
                      <a:pt x="151" y="608"/>
                    </a:lnTo>
                    <a:lnTo>
                      <a:pt x="113" y="580"/>
                    </a:lnTo>
                    <a:lnTo>
                      <a:pt x="81" y="547"/>
                    </a:lnTo>
                    <a:lnTo>
                      <a:pt x="53" y="511"/>
                    </a:lnTo>
                    <a:lnTo>
                      <a:pt x="30" y="470"/>
                    </a:lnTo>
                    <a:lnTo>
                      <a:pt x="13" y="425"/>
                    </a:lnTo>
                    <a:lnTo>
                      <a:pt x="3" y="378"/>
                    </a:lnTo>
                    <a:lnTo>
                      <a:pt x="0" y="330"/>
                    </a:lnTo>
                    <a:lnTo>
                      <a:pt x="3" y="281"/>
                    </a:lnTo>
                    <a:lnTo>
                      <a:pt x="13" y="234"/>
                    </a:lnTo>
                    <a:lnTo>
                      <a:pt x="30" y="191"/>
                    </a:lnTo>
                    <a:lnTo>
                      <a:pt x="53" y="150"/>
                    </a:lnTo>
                    <a:lnTo>
                      <a:pt x="81" y="113"/>
                    </a:lnTo>
                    <a:lnTo>
                      <a:pt x="113" y="80"/>
                    </a:lnTo>
                    <a:lnTo>
                      <a:pt x="151" y="53"/>
                    </a:lnTo>
                    <a:lnTo>
                      <a:pt x="192" y="30"/>
                    </a:lnTo>
                    <a:lnTo>
                      <a:pt x="235" y="14"/>
                    </a:lnTo>
                    <a:lnTo>
                      <a:pt x="283" y="3"/>
                    </a:lnTo>
                    <a:lnTo>
                      <a:pt x="33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1" name="Freeform 267">
                <a:extLst>
                  <a:ext uri="{FF2B5EF4-FFF2-40B4-BE49-F238E27FC236}">
                    <a16:creationId xmlns="" xmlns:a16="http://schemas.microsoft.com/office/drawing/2014/main" id="{BD32E815-DD5B-455F-ACC6-FAB8580CA0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48350" y="3192463"/>
                <a:ext cx="2041525" cy="2030413"/>
              </a:xfrm>
              <a:custGeom>
                <a:avLst/>
                <a:gdLst>
                  <a:gd name="T0" fmla="*/ 1704 w 3859"/>
                  <a:gd name="T1" fmla="*/ 1150 h 3835"/>
                  <a:gd name="T2" fmla="*/ 1443 w 3859"/>
                  <a:gd name="T3" fmla="*/ 1281 h 3835"/>
                  <a:gd name="T4" fmla="*/ 1248 w 3859"/>
                  <a:gd name="T5" fmla="*/ 1494 h 3835"/>
                  <a:gd name="T6" fmla="*/ 1139 w 3859"/>
                  <a:gd name="T7" fmla="*/ 1766 h 3835"/>
                  <a:gd name="T8" fmla="*/ 1139 w 3859"/>
                  <a:gd name="T9" fmla="*/ 2070 h 3835"/>
                  <a:gd name="T10" fmla="*/ 1248 w 3859"/>
                  <a:gd name="T11" fmla="*/ 2343 h 3835"/>
                  <a:gd name="T12" fmla="*/ 1443 w 3859"/>
                  <a:gd name="T13" fmla="*/ 2555 h 3835"/>
                  <a:gd name="T14" fmla="*/ 1704 w 3859"/>
                  <a:gd name="T15" fmla="*/ 2686 h 3835"/>
                  <a:gd name="T16" fmla="*/ 2008 w 3859"/>
                  <a:gd name="T17" fmla="*/ 2715 h 3835"/>
                  <a:gd name="T18" fmla="*/ 2293 w 3859"/>
                  <a:gd name="T19" fmla="*/ 2632 h 3835"/>
                  <a:gd name="T20" fmla="*/ 2524 w 3859"/>
                  <a:gd name="T21" fmla="*/ 2458 h 3835"/>
                  <a:gd name="T22" fmla="*/ 2679 w 3859"/>
                  <a:gd name="T23" fmla="*/ 2213 h 3835"/>
                  <a:gd name="T24" fmla="*/ 2734 w 3859"/>
                  <a:gd name="T25" fmla="*/ 1918 h 3835"/>
                  <a:gd name="T26" fmla="*/ 2679 w 3859"/>
                  <a:gd name="T27" fmla="*/ 1624 h 3835"/>
                  <a:gd name="T28" fmla="*/ 2524 w 3859"/>
                  <a:gd name="T29" fmla="*/ 1379 h 3835"/>
                  <a:gd name="T30" fmla="*/ 2293 w 3859"/>
                  <a:gd name="T31" fmla="*/ 1204 h 3835"/>
                  <a:gd name="T32" fmla="*/ 2008 w 3859"/>
                  <a:gd name="T33" fmla="*/ 1122 h 3835"/>
                  <a:gd name="T34" fmla="*/ 2178 w 3859"/>
                  <a:gd name="T35" fmla="*/ 4 h 3835"/>
                  <a:gd name="T36" fmla="*/ 2245 w 3859"/>
                  <a:gd name="T37" fmla="*/ 58 h 3835"/>
                  <a:gd name="T38" fmla="*/ 2480 w 3859"/>
                  <a:gd name="T39" fmla="*/ 588 h 3835"/>
                  <a:gd name="T40" fmla="*/ 3028 w 3859"/>
                  <a:gd name="T41" fmla="*/ 373 h 3835"/>
                  <a:gd name="T42" fmla="*/ 3113 w 3859"/>
                  <a:gd name="T43" fmla="*/ 381 h 3835"/>
                  <a:gd name="T44" fmla="*/ 3484 w 3859"/>
                  <a:gd name="T45" fmla="*/ 761 h 3835"/>
                  <a:gd name="T46" fmla="*/ 3475 w 3859"/>
                  <a:gd name="T47" fmla="*/ 845 h 3835"/>
                  <a:gd name="T48" fmla="*/ 3316 w 3859"/>
                  <a:gd name="T49" fmla="*/ 1504 h 3835"/>
                  <a:gd name="T50" fmla="*/ 3836 w 3859"/>
                  <a:gd name="T51" fmla="*/ 1624 h 3835"/>
                  <a:gd name="T52" fmla="*/ 3859 w 3859"/>
                  <a:gd name="T53" fmla="*/ 2150 h 3835"/>
                  <a:gd name="T54" fmla="*/ 3821 w 3859"/>
                  <a:gd name="T55" fmla="*/ 2226 h 3835"/>
                  <a:gd name="T56" fmla="*/ 3285 w 3859"/>
                  <a:gd name="T57" fmla="*/ 2426 h 3835"/>
                  <a:gd name="T58" fmla="*/ 3480 w 3859"/>
                  <a:gd name="T59" fmla="*/ 3011 h 3835"/>
                  <a:gd name="T60" fmla="*/ 3471 w 3859"/>
                  <a:gd name="T61" fmla="*/ 3095 h 3835"/>
                  <a:gd name="T62" fmla="*/ 3089 w 3859"/>
                  <a:gd name="T63" fmla="*/ 3464 h 3835"/>
                  <a:gd name="T64" fmla="*/ 3004 w 3859"/>
                  <a:gd name="T65" fmla="*/ 3453 h 3835"/>
                  <a:gd name="T66" fmla="*/ 2339 w 3859"/>
                  <a:gd name="T67" fmla="*/ 3298 h 3835"/>
                  <a:gd name="T68" fmla="*/ 2218 w 3859"/>
                  <a:gd name="T69" fmla="*/ 3812 h 3835"/>
                  <a:gd name="T70" fmla="*/ 1688 w 3859"/>
                  <a:gd name="T71" fmla="*/ 3835 h 3835"/>
                  <a:gd name="T72" fmla="*/ 1612 w 3859"/>
                  <a:gd name="T73" fmla="*/ 3797 h 3835"/>
                  <a:gd name="T74" fmla="*/ 1415 w 3859"/>
                  <a:gd name="T75" fmla="*/ 3263 h 3835"/>
                  <a:gd name="T76" fmla="*/ 837 w 3859"/>
                  <a:gd name="T77" fmla="*/ 3458 h 3835"/>
                  <a:gd name="T78" fmla="*/ 751 w 3859"/>
                  <a:gd name="T79" fmla="*/ 3449 h 3835"/>
                  <a:gd name="T80" fmla="*/ 380 w 3859"/>
                  <a:gd name="T81" fmla="*/ 3070 h 3835"/>
                  <a:gd name="T82" fmla="*/ 390 w 3859"/>
                  <a:gd name="T83" fmla="*/ 2986 h 3835"/>
                  <a:gd name="T84" fmla="*/ 543 w 3859"/>
                  <a:gd name="T85" fmla="*/ 2332 h 3835"/>
                  <a:gd name="T86" fmla="*/ 23 w 3859"/>
                  <a:gd name="T87" fmla="*/ 2212 h 3835"/>
                  <a:gd name="T88" fmla="*/ 0 w 3859"/>
                  <a:gd name="T89" fmla="*/ 1684 h 3835"/>
                  <a:gd name="T90" fmla="*/ 38 w 3859"/>
                  <a:gd name="T91" fmla="*/ 1609 h 3835"/>
                  <a:gd name="T92" fmla="*/ 574 w 3859"/>
                  <a:gd name="T93" fmla="*/ 1414 h 3835"/>
                  <a:gd name="T94" fmla="*/ 376 w 3859"/>
                  <a:gd name="T95" fmla="*/ 832 h 3835"/>
                  <a:gd name="T96" fmla="*/ 383 w 3859"/>
                  <a:gd name="T97" fmla="*/ 747 h 3835"/>
                  <a:gd name="T98" fmla="*/ 767 w 3859"/>
                  <a:gd name="T99" fmla="*/ 378 h 3835"/>
                  <a:gd name="T100" fmla="*/ 851 w 3859"/>
                  <a:gd name="T101" fmla="*/ 388 h 3835"/>
                  <a:gd name="T102" fmla="*/ 1506 w 3859"/>
                  <a:gd name="T103" fmla="*/ 542 h 3835"/>
                  <a:gd name="T104" fmla="*/ 1627 w 3859"/>
                  <a:gd name="T105" fmla="*/ 23 h 3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859" h="3835">
                    <a:moveTo>
                      <a:pt x="1930" y="1118"/>
                    </a:moveTo>
                    <a:lnTo>
                      <a:pt x="1853" y="1122"/>
                    </a:lnTo>
                    <a:lnTo>
                      <a:pt x="1777" y="1132"/>
                    </a:lnTo>
                    <a:lnTo>
                      <a:pt x="1704" y="1150"/>
                    </a:lnTo>
                    <a:lnTo>
                      <a:pt x="1634" y="1174"/>
                    </a:lnTo>
                    <a:lnTo>
                      <a:pt x="1566" y="1204"/>
                    </a:lnTo>
                    <a:lnTo>
                      <a:pt x="1503" y="1241"/>
                    </a:lnTo>
                    <a:lnTo>
                      <a:pt x="1443" y="1281"/>
                    </a:lnTo>
                    <a:lnTo>
                      <a:pt x="1387" y="1328"/>
                    </a:lnTo>
                    <a:lnTo>
                      <a:pt x="1335" y="1379"/>
                    </a:lnTo>
                    <a:lnTo>
                      <a:pt x="1289" y="1434"/>
                    </a:lnTo>
                    <a:lnTo>
                      <a:pt x="1248" y="1494"/>
                    </a:lnTo>
                    <a:lnTo>
                      <a:pt x="1212" y="1557"/>
                    </a:lnTo>
                    <a:lnTo>
                      <a:pt x="1181" y="1624"/>
                    </a:lnTo>
                    <a:lnTo>
                      <a:pt x="1157" y="1694"/>
                    </a:lnTo>
                    <a:lnTo>
                      <a:pt x="1139" y="1766"/>
                    </a:lnTo>
                    <a:lnTo>
                      <a:pt x="1128" y="1841"/>
                    </a:lnTo>
                    <a:lnTo>
                      <a:pt x="1125" y="1918"/>
                    </a:lnTo>
                    <a:lnTo>
                      <a:pt x="1128" y="1995"/>
                    </a:lnTo>
                    <a:lnTo>
                      <a:pt x="1139" y="2070"/>
                    </a:lnTo>
                    <a:lnTo>
                      <a:pt x="1157" y="2143"/>
                    </a:lnTo>
                    <a:lnTo>
                      <a:pt x="1181" y="2213"/>
                    </a:lnTo>
                    <a:lnTo>
                      <a:pt x="1212" y="2279"/>
                    </a:lnTo>
                    <a:lnTo>
                      <a:pt x="1248" y="2343"/>
                    </a:lnTo>
                    <a:lnTo>
                      <a:pt x="1289" y="2403"/>
                    </a:lnTo>
                    <a:lnTo>
                      <a:pt x="1335" y="2458"/>
                    </a:lnTo>
                    <a:lnTo>
                      <a:pt x="1387" y="2508"/>
                    </a:lnTo>
                    <a:lnTo>
                      <a:pt x="1443" y="2555"/>
                    </a:lnTo>
                    <a:lnTo>
                      <a:pt x="1503" y="2596"/>
                    </a:lnTo>
                    <a:lnTo>
                      <a:pt x="1566" y="2632"/>
                    </a:lnTo>
                    <a:lnTo>
                      <a:pt x="1634" y="2662"/>
                    </a:lnTo>
                    <a:lnTo>
                      <a:pt x="1704" y="2686"/>
                    </a:lnTo>
                    <a:lnTo>
                      <a:pt x="1777" y="2704"/>
                    </a:lnTo>
                    <a:lnTo>
                      <a:pt x="1853" y="2715"/>
                    </a:lnTo>
                    <a:lnTo>
                      <a:pt x="1930" y="2719"/>
                    </a:lnTo>
                    <a:lnTo>
                      <a:pt x="2008" y="2715"/>
                    </a:lnTo>
                    <a:lnTo>
                      <a:pt x="2083" y="2704"/>
                    </a:lnTo>
                    <a:lnTo>
                      <a:pt x="2156" y="2686"/>
                    </a:lnTo>
                    <a:lnTo>
                      <a:pt x="2227" y="2662"/>
                    </a:lnTo>
                    <a:lnTo>
                      <a:pt x="2293" y="2632"/>
                    </a:lnTo>
                    <a:lnTo>
                      <a:pt x="2357" y="2596"/>
                    </a:lnTo>
                    <a:lnTo>
                      <a:pt x="2416" y="2555"/>
                    </a:lnTo>
                    <a:lnTo>
                      <a:pt x="2473" y="2508"/>
                    </a:lnTo>
                    <a:lnTo>
                      <a:pt x="2524" y="2458"/>
                    </a:lnTo>
                    <a:lnTo>
                      <a:pt x="2571" y="2403"/>
                    </a:lnTo>
                    <a:lnTo>
                      <a:pt x="2612" y="2343"/>
                    </a:lnTo>
                    <a:lnTo>
                      <a:pt x="2649" y="2279"/>
                    </a:lnTo>
                    <a:lnTo>
                      <a:pt x="2679" y="2213"/>
                    </a:lnTo>
                    <a:lnTo>
                      <a:pt x="2703" y="2143"/>
                    </a:lnTo>
                    <a:lnTo>
                      <a:pt x="2720" y="2070"/>
                    </a:lnTo>
                    <a:lnTo>
                      <a:pt x="2731" y="1995"/>
                    </a:lnTo>
                    <a:lnTo>
                      <a:pt x="2734" y="1918"/>
                    </a:lnTo>
                    <a:lnTo>
                      <a:pt x="2731" y="1841"/>
                    </a:lnTo>
                    <a:lnTo>
                      <a:pt x="2720" y="1766"/>
                    </a:lnTo>
                    <a:lnTo>
                      <a:pt x="2703" y="1694"/>
                    </a:lnTo>
                    <a:lnTo>
                      <a:pt x="2679" y="1624"/>
                    </a:lnTo>
                    <a:lnTo>
                      <a:pt x="2649" y="1557"/>
                    </a:lnTo>
                    <a:lnTo>
                      <a:pt x="2612" y="1494"/>
                    </a:lnTo>
                    <a:lnTo>
                      <a:pt x="2571" y="1434"/>
                    </a:lnTo>
                    <a:lnTo>
                      <a:pt x="2524" y="1379"/>
                    </a:lnTo>
                    <a:lnTo>
                      <a:pt x="2473" y="1328"/>
                    </a:lnTo>
                    <a:lnTo>
                      <a:pt x="2418" y="1281"/>
                    </a:lnTo>
                    <a:lnTo>
                      <a:pt x="2357" y="1241"/>
                    </a:lnTo>
                    <a:lnTo>
                      <a:pt x="2293" y="1204"/>
                    </a:lnTo>
                    <a:lnTo>
                      <a:pt x="2227" y="1174"/>
                    </a:lnTo>
                    <a:lnTo>
                      <a:pt x="2156" y="1150"/>
                    </a:lnTo>
                    <a:lnTo>
                      <a:pt x="2083" y="1132"/>
                    </a:lnTo>
                    <a:lnTo>
                      <a:pt x="2008" y="1122"/>
                    </a:lnTo>
                    <a:lnTo>
                      <a:pt x="1930" y="1118"/>
                    </a:lnTo>
                    <a:close/>
                    <a:moveTo>
                      <a:pt x="1687" y="0"/>
                    </a:moveTo>
                    <a:lnTo>
                      <a:pt x="2156" y="0"/>
                    </a:lnTo>
                    <a:lnTo>
                      <a:pt x="2178" y="4"/>
                    </a:lnTo>
                    <a:lnTo>
                      <a:pt x="2199" y="11"/>
                    </a:lnTo>
                    <a:lnTo>
                      <a:pt x="2218" y="23"/>
                    </a:lnTo>
                    <a:lnTo>
                      <a:pt x="2233" y="39"/>
                    </a:lnTo>
                    <a:lnTo>
                      <a:pt x="2245" y="58"/>
                    </a:lnTo>
                    <a:lnTo>
                      <a:pt x="2252" y="78"/>
                    </a:lnTo>
                    <a:lnTo>
                      <a:pt x="2338" y="539"/>
                    </a:lnTo>
                    <a:lnTo>
                      <a:pt x="2410" y="561"/>
                    </a:lnTo>
                    <a:lnTo>
                      <a:pt x="2480" y="588"/>
                    </a:lnTo>
                    <a:lnTo>
                      <a:pt x="2548" y="618"/>
                    </a:lnTo>
                    <a:lnTo>
                      <a:pt x="2615" y="650"/>
                    </a:lnTo>
                    <a:lnTo>
                      <a:pt x="3009" y="384"/>
                    </a:lnTo>
                    <a:lnTo>
                      <a:pt x="3028" y="373"/>
                    </a:lnTo>
                    <a:lnTo>
                      <a:pt x="3050" y="368"/>
                    </a:lnTo>
                    <a:lnTo>
                      <a:pt x="3072" y="368"/>
                    </a:lnTo>
                    <a:lnTo>
                      <a:pt x="3094" y="373"/>
                    </a:lnTo>
                    <a:lnTo>
                      <a:pt x="3113" y="381"/>
                    </a:lnTo>
                    <a:lnTo>
                      <a:pt x="3131" y="394"/>
                    </a:lnTo>
                    <a:lnTo>
                      <a:pt x="3463" y="725"/>
                    </a:lnTo>
                    <a:lnTo>
                      <a:pt x="3476" y="742"/>
                    </a:lnTo>
                    <a:lnTo>
                      <a:pt x="3484" y="761"/>
                    </a:lnTo>
                    <a:lnTo>
                      <a:pt x="3489" y="783"/>
                    </a:lnTo>
                    <a:lnTo>
                      <a:pt x="3489" y="805"/>
                    </a:lnTo>
                    <a:lnTo>
                      <a:pt x="3484" y="826"/>
                    </a:lnTo>
                    <a:lnTo>
                      <a:pt x="3475" y="845"/>
                    </a:lnTo>
                    <a:lnTo>
                      <a:pt x="3205" y="1237"/>
                    </a:lnTo>
                    <a:lnTo>
                      <a:pt x="3249" y="1322"/>
                    </a:lnTo>
                    <a:lnTo>
                      <a:pt x="3285" y="1412"/>
                    </a:lnTo>
                    <a:lnTo>
                      <a:pt x="3316" y="1504"/>
                    </a:lnTo>
                    <a:lnTo>
                      <a:pt x="3782" y="1590"/>
                    </a:lnTo>
                    <a:lnTo>
                      <a:pt x="3802" y="1597"/>
                    </a:lnTo>
                    <a:lnTo>
                      <a:pt x="3821" y="1609"/>
                    </a:lnTo>
                    <a:lnTo>
                      <a:pt x="3836" y="1624"/>
                    </a:lnTo>
                    <a:lnTo>
                      <a:pt x="3848" y="1643"/>
                    </a:lnTo>
                    <a:lnTo>
                      <a:pt x="3857" y="1664"/>
                    </a:lnTo>
                    <a:lnTo>
                      <a:pt x="3859" y="1684"/>
                    </a:lnTo>
                    <a:lnTo>
                      <a:pt x="3859" y="2150"/>
                    </a:lnTo>
                    <a:lnTo>
                      <a:pt x="3857" y="2172"/>
                    </a:lnTo>
                    <a:lnTo>
                      <a:pt x="3848" y="2192"/>
                    </a:lnTo>
                    <a:lnTo>
                      <a:pt x="3836" y="2212"/>
                    </a:lnTo>
                    <a:lnTo>
                      <a:pt x="3821" y="2226"/>
                    </a:lnTo>
                    <a:lnTo>
                      <a:pt x="3802" y="2238"/>
                    </a:lnTo>
                    <a:lnTo>
                      <a:pt x="3782" y="2244"/>
                    </a:lnTo>
                    <a:lnTo>
                      <a:pt x="3316" y="2332"/>
                    </a:lnTo>
                    <a:lnTo>
                      <a:pt x="3285" y="2426"/>
                    </a:lnTo>
                    <a:lnTo>
                      <a:pt x="3247" y="2517"/>
                    </a:lnTo>
                    <a:lnTo>
                      <a:pt x="3204" y="2605"/>
                    </a:lnTo>
                    <a:lnTo>
                      <a:pt x="3470" y="2992"/>
                    </a:lnTo>
                    <a:lnTo>
                      <a:pt x="3480" y="3011"/>
                    </a:lnTo>
                    <a:lnTo>
                      <a:pt x="3484" y="3031"/>
                    </a:lnTo>
                    <a:lnTo>
                      <a:pt x="3484" y="3054"/>
                    </a:lnTo>
                    <a:lnTo>
                      <a:pt x="3481" y="3074"/>
                    </a:lnTo>
                    <a:lnTo>
                      <a:pt x="3471" y="3095"/>
                    </a:lnTo>
                    <a:lnTo>
                      <a:pt x="3458" y="3112"/>
                    </a:lnTo>
                    <a:lnTo>
                      <a:pt x="3126" y="3442"/>
                    </a:lnTo>
                    <a:lnTo>
                      <a:pt x="3109" y="3455"/>
                    </a:lnTo>
                    <a:lnTo>
                      <a:pt x="3089" y="3464"/>
                    </a:lnTo>
                    <a:lnTo>
                      <a:pt x="3067" y="3469"/>
                    </a:lnTo>
                    <a:lnTo>
                      <a:pt x="3045" y="3467"/>
                    </a:lnTo>
                    <a:lnTo>
                      <a:pt x="3024" y="3463"/>
                    </a:lnTo>
                    <a:lnTo>
                      <a:pt x="3004" y="3453"/>
                    </a:lnTo>
                    <a:lnTo>
                      <a:pt x="2612" y="3187"/>
                    </a:lnTo>
                    <a:lnTo>
                      <a:pt x="2524" y="3230"/>
                    </a:lnTo>
                    <a:lnTo>
                      <a:pt x="2433" y="3267"/>
                    </a:lnTo>
                    <a:lnTo>
                      <a:pt x="2339" y="3298"/>
                    </a:lnTo>
                    <a:lnTo>
                      <a:pt x="2252" y="3758"/>
                    </a:lnTo>
                    <a:lnTo>
                      <a:pt x="2245" y="3779"/>
                    </a:lnTo>
                    <a:lnTo>
                      <a:pt x="2233" y="3797"/>
                    </a:lnTo>
                    <a:lnTo>
                      <a:pt x="2218" y="3812"/>
                    </a:lnTo>
                    <a:lnTo>
                      <a:pt x="2199" y="3826"/>
                    </a:lnTo>
                    <a:lnTo>
                      <a:pt x="2178" y="3833"/>
                    </a:lnTo>
                    <a:lnTo>
                      <a:pt x="2156" y="3835"/>
                    </a:lnTo>
                    <a:lnTo>
                      <a:pt x="1688" y="3835"/>
                    </a:lnTo>
                    <a:lnTo>
                      <a:pt x="1666" y="3833"/>
                    </a:lnTo>
                    <a:lnTo>
                      <a:pt x="1646" y="3826"/>
                    </a:lnTo>
                    <a:lnTo>
                      <a:pt x="1627" y="3812"/>
                    </a:lnTo>
                    <a:lnTo>
                      <a:pt x="1612" y="3797"/>
                    </a:lnTo>
                    <a:lnTo>
                      <a:pt x="1600" y="3779"/>
                    </a:lnTo>
                    <a:lnTo>
                      <a:pt x="1593" y="3758"/>
                    </a:lnTo>
                    <a:lnTo>
                      <a:pt x="1506" y="3293"/>
                    </a:lnTo>
                    <a:lnTo>
                      <a:pt x="1415" y="3263"/>
                    </a:lnTo>
                    <a:lnTo>
                      <a:pt x="1327" y="3227"/>
                    </a:lnTo>
                    <a:lnTo>
                      <a:pt x="1242" y="3185"/>
                    </a:lnTo>
                    <a:lnTo>
                      <a:pt x="856" y="3447"/>
                    </a:lnTo>
                    <a:lnTo>
                      <a:pt x="837" y="3458"/>
                    </a:lnTo>
                    <a:lnTo>
                      <a:pt x="815" y="3463"/>
                    </a:lnTo>
                    <a:lnTo>
                      <a:pt x="793" y="3463"/>
                    </a:lnTo>
                    <a:lnTo>
                      <a:pt x="771" y="3458"/>
                    </a:lnTo>
                    <a:lnTo>
                      <a:pt x="751" y="3449"/>
                    </a:lnTo>
                    <a:lnTo>
                      <a:pt x="734" y="3436"/>
                    </a:lnTo>
                    <a:lnTo>
                      <a:pt x="401" y="3107"/>
                    </a:lnTo>
                    <a:lnTo>
                      <a:pt x="388" y="3089"/>
                    </a:lnTo>
                    <a:lnTo>
                      <a:pt x="380" y="3070"/>
                    </a:lnTo>
                    <a:lnTo>
                      <a:pt x="375" y="3048"/>
                    </a:lnTo>
                    <a:lnTo>
                      <a:pt x="376" y="3025"/>
                    </a:lnTo>
                    <a:lnTo>
                      <a:pt x="381" y="3005"/>
                    </a:lnTo>
                    <a:lnTo>
                      <a:pt x="390" y="2986"/>
                    </a:lnTo>
                    <a:lnTo>
                      <a:pt x="655" y="2601"/>
                    </a:lnTo>
                    <a:lnTo>
                      <a:pt x="612" y="2514"/>
                    </a:lnTo>
                    <a:lnTo>
                      <a:pt x="574" y="2424"/>
                    </a:lnTo>
                    <a:lnTo>
                      <a:pt x="543" y="2332"/>
                    </a:lnTo>
                    <a:lnTo>
                      <a:pt x="78" y="2244"/>
                    </a:lnTo>
                    <a:lnTo>
                      <a:pt x="58" y="2238"/>
                    </a:lnTo>
                    <a:lnTo>
                      <a:pt x="38" y="2226"/>
                    </a:lnTo>
                    <a:lnTo>
                      <a:pt x="23" y="2212"/>
                    </a:lnTo>
                    <a:lnTo>
                      <a:pt x="11" y="2192"/>
                    </a:lnTo>
                    <a:lnTo>
                      <a:pt x="3" y="2172"/>
                    </a:lnTo>
                    <a:lnTo>
                      <a:pt x="0" y="2150"/>
                    </a:lnTo>
                    <a:lnTo>
                      <a:pt x="0" y="1684"/>
                    </a:lnTo>
                    <a:lnTo>
                      <a:pt x="3" y="1664"/>
                    </a:lnTo>
                    <a:lnTo>
                      <a:pt x="11" y="1643"/>
                    </a:lnTo>
                    <a:lnTo>
                      <a:pt x="23" y="1624"/>
                    </a:lnTo>
                    <a:lnTo>
                      <a:pt x="38" y="1609"/>
                    </a:lnTo>
                    <a:lnTo>
                      <a:pt x="58" y="1597"/>
                    </a:lnTo>
                    <a:lnTo>
                      <a:pt x="78" y="1590"/>
                    </a:lnTo>
                    <a:lnTo>
                      <a:pt x="543" y="1504"/>
                    </a:lnTo>
                    <a:lnTo>
                      <a:pt x="574" y="1414"/>
                    </a:lnTo>
                    <a:lnTo>
                      <a:pt x="611" y="1325"/>
                    </a:lnTo>
                    <a:lnTo>
                      <a:pt x="653" y="1239"/>
                    </a:lnTo>
                    <a:lnTo>
                      <a:pt x="386" y="851"/>
                    </a:lnTo>
                    <a:lnTo>
                      <a:pt x="376" y="832"/>
                    </a:lnTo>
                    <a:lnTo>
                      <a:pt x="370" y="810"/>
                    </a:lnTo>
                    <a:lnTo>
                      <a:pt x="370" y="789"/>
                    </a:lnTo>
                    <a:lnTo>
                      <a:pt x="375" y="767"/>
                    </a:lnTo>
                    <a:lnTo>
                      <a:pt x="383" y="747"/>
                    </a:lnTo>
                    <a:lnTo>
                      <a:pt x="397" y="730"/>
                    </a:lnTo>
                    <a:lnTo>
                      <a:pt x="729" y="400"/>
                    </a:lnTo>
                    <a:lnTo>
                      <a:pt x="746" y="387"/>
                    </a:lnTo>
                    <a:lnTo>
                      <a:pt x="767" y="378"/>
                    </a:lnTo>
                    <a:lnTo>
                      <a:pt x="787" y="374"/>
                    </a:lnTo>
                    <a:lnTo>
                      <a:pt x="810" y="374"/>
                    </a:lnTo>
                    <a:lnTo>
                      <a:pt x="832" y="379"/>
                    </a:lnTo>
                    <a:lnTo>
                      <a:pt x="851" y="388"/>
                    </a:lnTo>
                    <a:lnTo>
                      <a:pt x="1240" y="653"/>
                    </a:lnTo>
                    <a:lnTo>
                      <a:pt x="1325" y="611"/>
                    </a:lnTo>
                    <a:lnTo>
                      <a:pt x="1414" y="574"/>
                    </a:lnTo>
                    <a:lnTo>
                      <a:pt x="1506" y="542"/>
                    </a:lnTo>
                    <a:lnTo>
                      <a:pt x="1593" y="78"/>
                    </a:lnTo>
                    <a:lnTo>
                      <a:pt x="1600" y="58"/>
                    </a:lnTo>
                    <a:lnTo>
                      <a:pt x="1611" y="39"/>
                    </a:lnTo>
                    <a:lnTo>
                      <a:pt x="1627" y="23"/>
                    </a:lnTo>
                    <a:lnTo>
                      <a:pt x="1645" y="11"/>
                    </a:lnTo>
                    <a:lnTo>
                      <a:pt x="1665" y="4"/>
                    </a:lnTo>
                    <a:lnTo>
                      <a:pt x="168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48" name="Freeform 406">
              <a:extLst>
                <a:ext uri="{FF2B5EF4-FFF2-40B4-BE49-F238E27FC236}">
                  <a16:creationId xmlns="" xmlns:a16="http://schemas.microsoft.com/office/drawing/2014/main" id="{5B4F25CA-CB4A-46E9-A0A3-8CC32DCA53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9231" y="2784472"/>
              <a:ext cx="387039" cy="392230"/>
            </a:xfrm>
            <a:custGeom>
              <a:avLst/>
              <a:gdLst>
                <a:gd name="T0" fmla="*/ 1465 w 4028"/>
                <a:gd name="T1" fmla="*/ 509 h 4078"/>
                <a:gd name="T2" fmla="*/ 916 w 4028"/>
                <a:gd name="T3" fmla="*/ 851 h 4078"/>
                <a:gd name="T4" fmla="*/ 543 w 4028"/>
                <a:gd name="T5" fmla="*/ 1381 h 4078"/>
                <a:gd name="T6" fmla="*/ 405 w 4028"/>
                <a:gd name="T7" fmla="*/ 2040 h 4078"/>
                <a:gd name="T8" fmla="*/ 543 w 4028"/>
                <a:gd name="T9" fmla="*/ 2694 h 4078"/>
                <a:gd name="T10" fmla="*/ 838 w 4028"/>
                <a:gd name="T11" fmla="*/ 3083 h 4078"/>
                <a:gd name="T12" fmla="*/ 928 w 4028"/>
                <a:gd name="T13" fmla="*/ 2857 h 4078"/>
                <a:gd name="T14" fmla="*/ 1127 w 4028"/>
                <a:gd name="T15" fmla="*/ 2716 h 4078"/>
                <a:gd name="T16" fmla="*/ 1324 w 4028"/>
                <a:gd name="T17" fmla="*/ 2630 h 4078"/>
                <a:gd name="T18" fmla="*/ 1571 w 4028"/>
                <a:gd name="T19" fmla="*/ 2514 h 4078"/>
                <a:gd name="T20" fmla="*/ 1702 w 4028"/>
                <a:gd name="T21" fmla="*/ 2371 h 4078"/>
                <a:gd name="T22" fmla="*/ 1561 w 4028"/>
                <a:gd name="T23" fmla="*/ 2017 h 4078"/>
                <a:gd name="T24" fmla="*/ 1456 w 4028"/>
                <a:gd name="T25" fmla="*/ 1878 h 4078"/>
                <a:gd name="T26" fmla="*/ 1427 w 4028"/>
                <a:gd name="T27" fmla="*/ 1594 h 4078"/>
                <a:gd name="T28" fmla="*/ 1455 w 4028"/>
                <a:gd name="T29" fmla="*/ 1459 h 4078"/>
                <a:gd name="T30" fmla="*/ 1511 w 4028"/>
                <a:gd name="T31" fmla="*/ 1171 h 4078"/>
                <a:gd name="T32" fmla="*/ 1726 w 4028"/>
                <a:gd name="T33" fmla="*/ 960 h 4078"/>
                <a:gd name="T34" fmla="*/ 1973 w 4028"/>
                <a:gd name="T35" fmla="*/ 893 h 4078"/>
                <a:gd name="T36" fmla="*/ 2225 w 4028"/>
                <a:gd name="T37" fmla="*/ 911 h 4078"/>
                <a:gd name="T38" fmla="*/ 2462 w 4028"/>
                <a:gd name="T39" fmla="*/ 1115 h 4078"/>
                <a:gd name="T40" fmla="*/ 2549 w 4028"/>
                <a:gd name="T41" fmla="*/ 1344 h 4078"/>
                <a:gd name="T42" fmla="*/ 2539 w 4028"/>
                <a:gd name="T43" fmla="*/ 1562 h 4078"/>
                <a:gd name="T44" fmla="*/ 2590 w 4028"/>
                <a:gd name="T45" fmla="*/ 1598 h 4078"/>
                <a:gd name="T46" fmla="*/ 2556 w 4028"/>
                <a:gd name="T47" fmla="*/ 1878 h 4078"/>
                <a:gd name="T48" fmla="*/ 2458 w 4028"/>
                <a:gd name="T49" fmla="*/ 2010 h 4078"/>
                <a:gd name="T50" fmla="*/ 2311 w 4028"/>
                <a:gd name="T51" fmla="*/ 2370 h 4078"/>
                <a:gd name="T52" fmla="*/ 2437 w 4028"/>
                <a:gd name="T53" fmla="*/ 2510 h 4078"/>
                <a:gd name="T54" fmla="*/ 2663 w 4028"/>
                <a:gd name="T55" fmla="*/ 2619 h 4078"/>
                <a:gd name="T56" fmla="*/ 2854 w 4028"/>
                <a:gd name="T57" fmla="*/ 2700 h 4078"/>
                <a:gd name="T58" fmla="*/ 3059 w 4028"/>
                <a:gd name="T59" fmla="*/ 2829 h 4078"/>
                <a:gd name="T60" fmla="*/ 3172 w 4028"/>
                <a:gd name="T61" fmla="*/ 3038 h 4078"/>
                <a:gd name="T62" fmla="*/ 3414 w 4028"/>
                <a:gd name="T63" fmla="*/ 2838 h 4078"/>
                <a:gd name="T64" fmla="*/ 3608 w 4028"/>
                <a:gd name="T65" fmla="*/ 2254 h 4078"/>
                <a:gd name="T66" fmla="*/ 3561 w 4028"/>
                <a:gd name="T67" fmla="*/ 1589 h 4078"/>
                <a:gd name="T68" fmla="*/ 3259 w 4028"/>
                <a:gd name="T69" fmla="*/ 1010 h 4078"/>
                <a:gd name="T70" fmla="*/ 2763 w 4028"/>
                <a:gd name="T71" fmla="*/ 598 h 4078"/>
                <a:gd name="T72" fmla="*/ 2129 w 4028"/>
                <a:gd name="T73" fmla="*/ 416 h 4078"/>
                <a:gd name="T74" fmla="*/ 2510 w 4028"/>
                <a:gd name="T75" fmla="*/ 63 h 4078"/>
                <a:gd name="T76" fmla="*/ 3164 w 4028"/>
                <a:gd name="T77" fmla="*/ 366 h 4078"/>
                <a:gd name="T78" fmla="*/ 3668 w 4028"/>
                <a:gd name="T79" fmla="*/ 875 h 4078"/>
                <a:gd name="T80" fmla="*/ 3968 w 4028"/>
                <a:gd name="T81" fmla="*/ 1538 h 4078"/>
                <a:gd name="T82" fmla="*/ 4013 w 4028"/>
                <a:gd name="T83" fmla="*/ 2295 h 4078"/>
                <a:gd name="T84" fmla="*/ 3792 w 4028"/>
                <a:gd name="T85" fmla="*/ 2997 h 4078"/>
                <a:gd name="T86" fmla="*/ 3351 w 4028"/>
                <a:gd name="T87" fmla="*/ 3564 h 4078"/>
                <a:gd name="T88" fmla="*/ 2742 w 4028"/>
                <a:gd name="T89" fmla="*/ 3941 h 4078"/>
                <a:gd name="T90" fmla="*/ 2015 w 4028"/>
                <a:gd name="T91" fmla="*/ 4078 h 4078"/>
                <a:gd name="T92" fmla="*/ 1287 w 4028"/>
                <a:gd name="T93" fmla="*/ 3941 h 4078"/>
                <a:gd name="T94" fmla="*/ 678 w 4028"/>
                <a:gd name="T95" fmla="*/ 3564 h 4078"/>
                <a:gd name="T96" fmla="*/ 237 w 4028"/>
                <a:gd name="T97" fmla="*/ 2997 h 4078"/>
                <a:gd name="T98" fmla="*/ 16 w 4028"/>
                <a:gd name="T99" fmla="*/ 2295 h 4078"/>
                <a:gd name="T100" fmla="*/ 61 w 4028"/>
                <a:gd name="T101" fmla="*/ 1538 h 4078"/>
                <a:gd name="T102" fmla="*/ 361 w 4028"/>
                <a:gd name="T103" fmla="*/ 875 h 4078"/>
                <a:gd name="T104" fmla="*/ 864 w 4028"/>
                <a:gd name="T105" fmla="*/ 366 h 4078"/>
                <a:gd name="T106" fmla="*/ 1519 w 4028"/>
                <a:gd name="T107" fmla="*/ 63 h 4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28" h="4078">
                  <a:moveTo>
                    <a:pt x="2015" y="412"/>
                  </a:moveTo>
                  <a:lnTo>
                    <a:pt x="1900" y="416"/>
                  </a:lnTo>
                  <a:lnTo>
                    <a:pt x="1788" y="427"/>
                  </a:lnTo>
                  <a:lnTo>
                    <a:pt x="1677" y="448"/>
                  </a:lnTo>
                  <a:lnTo>
                    <a:pt x="1570" y="475"/>
                  </a:lnTo>
                  <a:lnTo>
                    <a:pt x="1465" y="509"/>
                  </a:lnTo>
                  <a:lnTo>
                    <a:pt x="1364" y="551"/>
                  </a:lnTo>
                  <a:lnTo>
                    <a:pt x="1266" y="598"/>
                  </a:lnTo>
                  <a:lnTo>
                    <a:pt x="1173" y="653"/>
                  </a:lnTo>
                  <a:lnTo>
                    <a:pt x="1082" y="713"/>
                  </a:lnTo>
                  <a:lnTo>
                    <a:pt x="996" y="779"/>
                  </a:lnTo>
                  <a:lnTo>
                    <a:pt x="916" y="851"/>
                  </a:lnTo>
                  <a:lnTo>
                    <a:pt x="840" y="927"/>
                  </a:lnTo>
                  <a:lnTo>
                    <a:pt x="770" y="1010"/>
                  </a:lnTo>
                  <a:lnTo>
                    <a:pt x="704" y="1096"/>
                  </a:lnTo>
                  <a:lnTo>
                    <a:pt x="645" y="1188"/>
                  </a:lnTo>
                  <a:lnTo>
                    <a:pt x="591" y="1282"/>
                  </a:lnTo>
                  <a:lnTo>
                    <a:pt x="543" y="1381"/>
                  </a:lnTo>
                  <a:lnTo>
                    <a:pt x="502" y="1483"/>
                  </a:lnTo>
                  <a:lnTo>
                    <a:pt x="468" y="1589"/>
                  </a:lnTo>
                  <a:lnTo>
                    <a:pt x="441" y="1698"/>
                  </a:lnTo>
                  <a:lnTo>
                    <a:pt x="422" y="1810"/>
                  </a:lnTo>
                  <a:lnTo>
                    <a:pt x="409" y="1923"/>
                  </a:lnTo>
                  <a:lnTo>
                    <a:pt x="405" y="2040"/>
                  </a:lnTo>
                  <a:lnTo>
                    <a:pt x="409" y="2156"/>
                  </a:lnTo>
                  <a:lnTo>
                    <a:pt x="422" y="2268"/>
                  </a:lnTo>
                  <a:lnTo>
                    <a:pt x="441" y="2379"/>
                  </a:lnTo>
                  <a:lnTo>
                    <a:pt x="468" y="2487"/>
                  </a:lnTo>
                  <a:lnTo>
                    <a:pt x="502" y="2592"/>
                  </a:lnTo>
                  <a:lnTo>
                    <a:pt x="543" y="2694"/>
                  </a:lnTo>
                  <a:lnTo>
                    <a:pt x="589" y="2792"/>
                  </a:lnTo>
                  <a:lnTo>
                    <a:pt x="644" y="2888"/>
                  </a:lnTo>
                  <a:lnTo>
                    <a:pt x="702" y="2978"/>
                  </a:lnTo>
                  <a:lnTo>
                    <a:pt x="767" y="3064"/>
                  </a:lnTo>
                  <a:lnTo>
                    <a:pt x="838" y="3145"/>
                  </a:lnTo>
                  <a:lnTo>
                    <a:pt x="838" y="3083"/>
                  </a:lnTo>
                  <a:lnTo>
                    <a:pt x="840" y="3038"/>
                  </a:lnTo>
                  <a:lnTo>
                    <a:pt x="849" y="2996"/>
                  </a:lnTo>
                  <a:lnTo>
                    <a:pt x="862" y="2957"/>
                  </a:lnTo>
                  <a:lnTo>
                    <a:pt x="880" y="2921"/>
                  </a:lnTo>
                  <a:lnTo>
                    <a:pt x="902" y="2888"/>
                  </a:lnTo>
                  <a:lnTo>
                    <a:pt x="928" y="2857"/>
                  </a:lnTo>
                  <a:lnTo>
                    <a:pt x="956" y="2828"/>
                  </a:lnTo>
                  <a:lnTo>
                    <a:pt x="988" y="2801"/>
                  </a:lnTo>
                  <a:lnTo>
                    <a:pt x="1020" y="2777"/>
                  </a:lnTo>
                  <a:lnTo>
                    <a:pt x="1056" y="2755"/>
                  </a:lnTo>
                  <a:lnTo>
                    <a:pt x="1091" y="2733"/>
                  </a:lnTo>
                  <a:lnTo>
                    <a:pt x="1127" y="2716"/>
                  </a:lnTo>
                  <a:lnTo>
                    <a:pt x="1163" y="2698"/>
                  </a:lnTo>
                  <a:lnTo>
                    <a:pt x="1198" y="2682"/>
                  </a:lnTo>
                  <a:lnTo>
                    <a:pt x="1233" y="2667"/>
                  </a:lnTo>
                  <a:lnTo>
                    <a:pt x="1266" y="2654"/>
                  </a:lnTo>
                  <a:lnTo>
                    <a:pt x="1296" y="2642"/>
                  </a:lnTo>
                  <a:lnTo>
                    <a:pt x="1324" y="2630"/>
                  </a:lnTo>
                  <a:lnTo>
                    <a:pt x="1356" y="2616"/>
                  </a:lnTo>
                  <a:lnTo>
                    <a:pt x="1392" y="2599"/>
                  </a:lnTo>
                  <a:lnTo>
                    <a:pt x="1434" y="2580"/>
                  </a:lnTo>
                  <a:lnTo>
                    <a:pt x="1476" y="2560"/>
                  </a:lnTo>
                  <a:lnTo>
                    <a:pt x="1523" y="2537"/>
                  </a:lnTo>
                  <a:lnTo>
                    <a:pt x="1571" y="2514"/>
                  </a:lnTo>
                  <a:lnTo>
                    <a:pt x="1620" y="2490"/>
                  </a:lnTo>
                  <a:lnTo>
                    <a:pt x="1644" y="2474"/>
                  </a:lnTo>
                  <a:lnTo>
                    <a:pt x="1665" y="2453"/>
                  </a:lnTo>
                  <a:lnTo>
                    <a:pt x="1683" y="2427"/>
                  </a:lnTo>
                  <a:lnTo>
                    <a:pt x="1696" y="2399"/>
                  </a:lnTo>
                  <a:lnTo>
                    <a:pt x="1702" y="2371"/>
                  </a:lnTo>
                  <a:lnTo>
                    <a:pt x="1715" y="2245"/>
                  </a:lnTo>
                  <a:lnTo>
                    <a:pt x="1679" y="2207"/>
                  </a:lnTo>
                  <a:lnTo>
                    <a:pt x="1645" y="2165"/>
                  </a:lnTo>
                  <a:lnTo>
                    <a:pt x="1614" y="2120"/>
                  </a:lnTo>
                  <a:lnTo>
                    <a:pt x="1586" y="2070"/>
                  </a:lnTo>
                  <a:lnTo>
                    <a:pt x="1561" y="2017"/>
                  </a:lnTo>
                  <a:lnTo>
                    <a:pt x="1541" y="1959"/>
                  </a:lnTo>
                  <a:lnTo>
                    <a:pt x="1526" y="1899"/>
                  </a:lnTo>
                  <a:lnTo>
                    <a:pt x="1508" y="1899"/>
                  </a:lnTo>
                  <a:lnTo>
                    <a:pt x="1488" y="1897"/>
                  </a:lnTo>
                  <a:lnTo>
                    <a:pt x="1471" y="1889"/>
                  </a:lnTo>
                  <a:lnTo>
                    <a:pt x="1456" y="1878"/>
                  </a:lnTo>
                  <a:lnTo>
                    <a:pt x="1445" y="1862"/>
                  </a:lnTo>
                  <a:lnTo>
                    <a:pt x="1440" y="1846"/>
                  </a:lnTo>
                  <a:lnTo>
                    <a:pt x="1407" y="1644"/>
                  </a:lnTo>
                  <a:lnTo>
                    <a:pt x="1410" y="1625"/>
                  </a:lnTo>
                  <a:lnTo>
                    <a:pt x="1417" y="1608"/>
                  </a:lnTo>
                  <a:lnTo>
                    <a:pt x="1427" y="1594"/>
                  </a:lnTo>
                  <a:lnTo>
                    <a:pt x="1440" y="1584"/>
                  </a:lnTo>
                  <a:lnTo>
                    <a:pt x="1455" y="1578"/>
                  </a:lnTo>
                  <a:lnTo>
                    <a:pt x="1470" y="1575"/>
                  </a:lnTo>
                  <a:lnTo>
                    <a:pt x="1463" y="1540"/>
                  </a:lnTo>
                  <a:lnTo>
                    <a:pt x="1458" y="1501"/>
                  </a:lnTo>
                  <a:lnTo>
                    <a:pt x="1455" y="1459"/>
                  </a:lnTo>
                  <a:lnTo>
                    <a:pt x="1455" y="1415"/>
                  </a:lnTo>
                  <a:lnTo>
                    <a:pt x="1459" y="1362"/>
                  </a:lnTo>
                  <a:lnTo>
                    <a:pt x="1466" y="1314"/>
                  </a:lnTo>
                  <a:lnTo>
                    <a:pt x="1476" y="1270"/>
                  </a:lnTo>
                  <a:lnTo>
                    <a:pt x="1490" y="1221"/>
                  </a:lnTo>
                  <a:lnTo>
                    <a:pt x="1511" y="1171"/>
                  </a:lnTo>
                  <a:lnTo>
                    <a:pt x="1537" y="1124"/>
                  </a:lnTo>
                  <a:lnTo>
                    <a:pt x="1571" y="1078"/>
                  </a:lnTo>
                  <a:lnTo>
                    <a:pt x="1606" y="1040"/>
                  </a:lnTo>
                  <a:lnTo>
                    <a:pt x="1644" y="1008"/>
                  </a:lnTo>
                  <a:lnTo>
                    <a:pt x="1684" y="981"/>
                  </a:lnTo>
                  <a:lnTo>
                    <a:pt x="1726" y="960"/>
                  </a:lnTo>
                  <a:lnTo>
                    <a:pt x="1769" y="946"/>
                  </a:lnTo>
                  <a:lnTo>
                    <a:pt x="1812" y="938"/>
                  </a:lnTo>
                  <a:lnTo>
                    <a:pt x="1853" y="935"/>
                  </a:lnTo>
                  <a:lnTo>
                    <a:pt x="1894" y="939"/>
                  </a:lnTo>
                  <a:lnTo>
                    <a:pt x="1933" y="912"/>
                  </a:lnTo>
                  <a:lnTo>
                    <a:pt x="1973" y="893"/>
                  </a:lnTo>
                  <a:lnTo>
                    <a:pt x="2015" y="880"/>
                  </a:lnTo>
                  <a:lnTo>
                    <a:pt x="2056" y="875"/>
                  </a:lnTo>
                  <a:lnTo>
                    <a:pt x="2098" y="875"/>
                  </a:lnTo>
                  <a:lnTo>
                    <a:pt x="2141" y="881"/>
                  </a:lnTo>
                  <a:lnTo>
                    <a:pt x="2182" y="893"/>
                  </a:lnTo>
                  <a:lnTo>
                    <a:pt x="2225" y="911"/>
                  </a:lnTo>
                  <a:lnTo>
                    <a:pt x="2267" y="932"/>
                  </a:lnTo>
                  <a:lnTo>
                    <a:pt x="2308" y="960"/>
                  </a:lnTo>
                  <a:lnTo>
                    <a:pt x="2348" y="991"/>
                  </a:lnTo>
                  <a:lnTo>
                    <a:pt x="2389" y="1027"/>
                  </a:lnTo>
                  <a:lnTo>
                    <a:pt x="2428" y="1070"/>
                  </a:lnTo>
                  <a:lnTo>
                    <a:pt x="2462" y="1115"/>
                  </a:lnTo>
                  <a:lnTo>
                    <a:pt x="2490" y="1162"/>
                  </a:lnTo>
                  <a:lnTo>
                    <a:pt x="2512" y="1210"/>
                  </a:lnTo>
                  <a:lnTo>
                    <a:pt x="2525" y="1236"/>
                  </a:lnTo>
                  <a:lnTo>
                    <a:pt x="2535" y="1268"/>
                  </a:lnTo>
                  <a:lnTo>
                    <a:pt x="2544" y="1304"/>
                  </a:lnTo>
                  <a:lnTo>
                    <a:pt x="2549" y="1344"/>
                  </a:lnTo>
                  <a:lnTo>
                    <a:pt x="2551" y="1388"/>
                  </a:lnTo>
                  <a:lnTo>
                    <a:pt x="2551" y="1435"/>
                  </a:lnTo>
                  <a:lnTo>
                    <a:pt x="2550" y="1464"/>
                  </a:lnTo>
                  <a:lnTo>
                    <a:pt x="2547" y="1492"/>
                  </a:lnTo>
                  <a:lnTo>
                    <a:pt x="2544" y="1527"/>
                  </a:lnTo>
                  <a:lnTo>
                    <a:pt x="2539" y="1562"/>
                  </a:lnTo>
                  <a:lnTo>
                    <a:pt x="2537" y="1568"/>
                  </a:lnTo>
                  <a:lnTo>
                    <a:pt x="2536" y="1574"/>
                  </a:lnTo>
                  <a:lnTo>
                    <a:pt x="2551" y="1577"/>
                  </a:lnTo>
                  <a:lnTo>
                    <a:pt x="2565" y="1580"/>
                  </a:lnTo>
                  <a:lnTo>
                    <a:pt x="2579" y="1588"/>
                  </a:lnTo>
                  <a:lnTo>
                    <a:pt x="2590" y="1598"/>
                  </a:lnTo>
                  <a:lnTo>
                    <a:pt x="2599" y="1611"/>
                  </a:lnTo>
                  <a:lnTo>
                    <a:pt x="2604" y="1626"/>
                  </a:lnTo>
                  <a:lnTo>
                    <a:pt x="2605" y="1643"/>
                  </a:lnTo>
                  <a:lnTo>
                    <a:pt x="2573" y="1846"/>
                  </a:lnTo>
                  <a:lnTo>
                    <a:pt x="2566" y="1862"/>
                  </a:lnTo>
                  <a:lnTo>
                    <a:pt x="2556" y="1878"/>
                  </a:lnTo>
                  <a:lnTo>
                    <a:pt x="2541" y="1889"/>
                  </a:lnTo>
                  <a:lnTo>
                    <a:pt x="2525" y="1897"/>
                  </a:lnTo>
                  <a:lnTo>
                    <a:pt x="2506" y="1899"/>
                  </a:lnTo>
                  <a:lnTo>
                    <a:pt x="2484" y="1899"/>
                  </a:lnTo>
                  <a:lnTo>
                    <a:pt x="2474" y="1955"/>
                  </a:lnTo>
                  <a:lnTo>
                    <a:pt x="2458" y="2010"/>
                  </a:lnTo>
                  <a:lnTo>
                    <a:pt x="2434" y="2061"/>
                  </a:lnTo>
                  <a:lnTo>
                    <a:pt x="2405" y="2111"/>
                  </a:lnTo>
                  <a:lnTo>
                    <a:pt x="2372" y="2157"/>
                  </a:lnTo>
                  <a:lnTo>
                    <a:pt x="2336" y="2199"/>
                  </a:lnTo>
                  <a:lnTo>
                    <a:pt x="2298" y="2238"/>
                  </a:lnTo>
                  <a:lnTo>
                    <a:pt x="2311" y="2370"/>
                  </a:lnTo>
                  <a:lnTo>
                    <a:pt x="2317" y="2398"/>
                  </a:lnTo>
                  <a:lnTo>
                    <a:pt x="2330" y="2425"/>
                  </a:lnTo>
                  <a:lnTo>
                    <a:pt x="2347" y="2450"/>
                  </a:lnTo>
                  <a:lnTo>
                    <a:pt x="2369" y="2472"/>
                  </a:lnTo>
                  <a:lnTo>
                    <a:pt x="2393" y="2488"/>
                  </a:lnTo>
                  <a:lnTo>
                    <a:pt x="2437" y="2510"/>
                  </a:lnTo>
                  <a:lnTo>
                    <a:pt x="2479" y="2531"/>
                  </a:lnTo>
                  <a:lnTo>
                    <a:pt x="2522" y="2551"/>
                  </a:lnTo>
                  <a:lnTo>
                    <a:pt x="2561" y="2570"/>
                  </a:lnTo>
                  <a:lnTo>
                    <a:pt x="2599" y="2588"/>
                  </a:lnTo>
                  <a:lnTo>
                    <a:pt x="2633" y="2605"/>
                  </a:lnTo>
                  <a:lnTo>
                    <a:pt x="2663" y="2619"/>
                  </a:lnTo>
                  <a:lnTo>
                    <a:pt x="2689" y="2630"/>
                  </a:lnTo>
                  <a:lnTo>
                    <a:pt x="2718" y="2642"/>
                  </a:lnTo>
                  <a:lnTo>
                    <a:pt x="2750" y="2656"/>
                  </a:lnTo>
                  <a:lnTo>
                    <a:pt x="2783" y="2670"/>
                  </a:lnTo>
                  <a:lnTo>
                    <a:pt x="2818" y="2685"/>
                  </a:lnTo>
                  <a:lnTo>
                    <a:pt x="2854" y="2700"/>
                  </a:lnTo>
                  <a:lnTo>
                    <a:pt x="2890" y="2718"/>
                  </a:lnTo>
                  <a:lnTo>
                    <a:pt x="2927" y="2737"/>
                  </a:lnTo>
                  <a:lnTo>
                    <a:pt x="2962" y="2758"/>
                  </a:lnTo>
                  <a:lnTo>
                    <a:pt x="2996" y="2779"/>
                  </a:lnTo>
                  <a:lnTo>
                    <a:pt x="3029" y="2804"/>
                  </a:lnTo>
                  <a:lnTo>
                    <a:pt x="3059" y="2829"/>
                  </a:lnTo>
                  <a:lnTo>
                    <a:pt x="3087" y="2858"/>
                  </a:lnTo>
                  <a:lnTo>
                    <a:pt x="3112" y="2889"/>
                  </a:lnTo>
                  <a:lnTo>
                    <a:pt x="3133" y="2922"/>
                  </a:lnTo>
                  <a:lnTo>
                    <a:pt x="3151" y="2958"/>
                  </a:lnTo>
                  <a:lnTo>
                    <a:pt x="3165" y="2996"/>
                  </a:lnTo>
                  <a:lnTo>
                    <a:pt x="3172" y="3038"/>
                  </a:lnTo>
                  <a:lnTo>
                    <a:pt x="3175" y="3083"/>
                  </a:lnTo>
                  <a:lnTo>
                    <a:pt x="3175" y="3163"/>
                  </a:lnTo>
                  <a:lnTo>
                    <a:pt x="3243" y="3088"/>
                  </a:lnTo>
                  <a:lnTo>
                    <a:pt x="3305" y="3009"/>
                  </a:lnTo>
                  <a:lnTo>
                    <a:pt x="3361" y="2926"/>
                  </a:lnTo>
                  <a:lnTo>
                    <a:pt x="3414" y="2838"/>
                  </a:lnTo>
                  <a:lnTo>
                    <a:pt x="3461" y="2749"/>
                  </a:lnTo>
                  <a:lnTo>
                    <a:pt x="3503" y="2654"/>
                  </a:lnTo>
                  <a:lnTo>
                    <a:pt x="3539" y="2559"/>
                  </a:lnTo>
                  <a:lnTo>
                    <a:pt x="3568" y="2459"/>
                  </a:lnTo>
                  <a:lnTo>
                    <a:pt x="3592" y="2357"/>
                  </a:lnTo>
                  <a:lnTo>
                    <a:pt x="3608" y="2254"/>
                  </a:lnTo>
                  <a:lnTo>
                    <a:pt x="3620" y="2148"/>
                  </a:lnTo>
                  <a:lnTo>
                    <a:pt x="3624" y="2040"/>
                  </a:lnTo>
                  <a:lnTo>
                    <a:pt x="3619" y="1923"/>
                  </a:lnTo>
                  <a:lnTo>
                    <a:pt x="3607" y="1810"/>
                  </a:lnTo>
                  <a:lnTo>
                    <a:pt x="3587" y="1698"/>
                  </a:lnTo>
                  <a:lnTo>
                    <a:pt x="3561" y="1589"/>
                  </a:lnTo>
                  <a:lnTo>
                    <a:pt x="3527" y="1483"/>
                  </a:lnTo>
                  <a:lnTo>
                    <a:pt x="3485" y="1381"/>
                  </a:lnTo>
                  <a:lnTo>
                    <a:pt x="3438" y="1282"/>
                  </a:lnTo>
                  <a:lnTo>
                    <a:pt x="3384" y="1188"/>
                  </a:lnTo>
                  <a:lnTo>
                    <a:pt x="3325" y="1096"/>
                  </a:lnTo>
                  <a:lnTo>
                    <a:pt x="3259" y="1010"/>
                  </a:lnTo>
                  <a:lnTo>
                    <a:pt x="3189" y="927"/>
                  </a:lnTo>
                  <a:lnTo>
                    <a:pt x="3113" y="851"/>
                  </a:lnTo>
                  <a:lnTo>
                    <a:pt x="3031" y="779"/>
                  </a:lnTo>
                  <a:lnTo>
                    <a:pt x="2947" y="713"/>
                  </a:lnTo>
                  <a:lnTo>
                    <a:pt x="2856" y="653"/>
                  </a:lnTo>
                  <a:lnTo>
                    <a:pt x="2763" y="598"/>
                  </a:lnTo>
                  <a:lnTo>
                    <a:pt x="2665" y="551"/>
                  </a:lnTo>
                  <a:lnTo>
                    <a:pt x="2564" y="509"/>
                  </a:lnTo>
                  <a:lnTo>
                    <a:pt x="2459" y="475"/>
                  </a:lnTo>
                  <a:lnTo>
                    <a:pt x="2352" y="448"/>
                  </a:lnTo>
                  <a:lnTo>
                    <a:pt x="2241" y="427"/>
                  </a:lnTo>
                  <a:lnTo>
                    <a:pt x="2129" y="416"/>
                  </a:lnTo>
                  <a:lnTo>
                    <a:pt x="2015" y="412"/>
                  </a:lnTo>
                  <a:close/>
                  <a:moveTo>
                    <a:pt x="2015" y="0"/>
                  </a:moveTo>
                  <a:lnTo>
                    <a:pt x="2142" y="4"/>
                  </a:lnTo>
                  <a:lnTo>
                    <a:pt x="2267" y="17"/>
                  </a:lnTo>
                  <a:lnTo>
                    <a:pt x="2389" y="36"/>
                  </a:lnTo>
                  <a:lnTo>
                    <a:pt x="2510" y="63"/>
                  </a:lnTo>
                  <a:lnTo>
                    <a:pt x="2627" y="97"/>
                  </a:lnTo>
                  <a:lnTo>
                    <a:pt x="2742" y="138"/>
                  </a:lnTo>
                  <a:lnTo>
                    <a:pt x="2852" y="185"/>
                  </a:lnTo>
                  <a:lnTo>
                    <a:pt x="2961" y="240"/>
                  </a:lnTo>
                  <a:lnTo>
                    <a:pt x="3064" y="300"/>
                  </a:lnTo>
                  <a:lnTo>
                    <a:pt x="3164" y="366"/>
                  </a:lnTo>
                  <a:lnTo>
                    <a:pt x="3259" y="439"/>
                  </a:lnTo>
                  <a:lnTo>
                    <a:pt x="3351" y="515"/>
                  </a:lnTo>
                  <a:lnTo>
                    <a:pt x="3438" y="598"/>
                  </a:lnTo>
                  <a:lnTo>
                    <a:pt x="3519" y="686"/>
                  </a:lnTo>
                  <a:lnTo>
                    <a:pt x="3596" y="778"/>
                  </a:lnTo>
                  <a:lnTo>
                    <a:pt x="3668" y="875"/>
                  </a:lnTo>
                  <a:lnTo>
                    <a:pt x="3733" y="977"/>
                  </a:lnTo>
                  <a:lnTo>
                    <a:pt x="3792" y="1082"/>
                  </a:lnTo>
                  <a:lnTo>
                    <a:pt x="3845" y="1191"/>
                  </a:lnTo>
                  <a:lnTo>
                    <a:pt x="3893" y="1304"/>
                  </a:lnTo>
                  <a:lnTo>
                    <a:pt x="3934" y="1420"/>
                  </a:lnTo>
                  <a:lnTo>
                    <a:pt x="3968" y="1538"/>
                  </a:lnTo>
                  <a:lnTo>
                    <a:pt x="3994" y="1659"/>
                  </a:lnTo>
                  <a:lnTo>
                    <a:pt x="4013" y="1784"/>
                  </a:lnTo>
                  <a:lnTo>
                    <a:pt x="4024" y="1911"/>
                  </a:lnTo>
                  <a:lnTo>
                    <a:pt x="4028" y="2040"/>
                  </a:lnTo>
                  <a:lnTo>
                    <a:pt x="4024" y="2168"/>
                  </a:lnTo>
                  <a:lnTo>
                    <a:pt x="4013" y="2295"/>
                  </a:lnTo>
                  <a:lnTo>
                    <a:pt x="3994" y="2420"/>
                  </a:lnTo>
                  <a:lnTo>
                    <a:pt x="3968" y="2541"/>
                  </a:lnTo>
                  <a:lnTo>
                    <a:pt x="3934" y="2659"/>
                  </a:lnTo>
                  <a:lnTo>
                    <a:pt x="3893" y="2775"/>
                  </a:lnTo>
                  <a:lnTo>
                    <a:pt x="3845" y="2888"/>
                  </a:lnTo>
                  <a:lnTo>
                    <a:pt x="3792" y="2997"/>
                  </a:lnTo>
                  <a:lnTo>
                    <a:pt x="3733" y="3102"/>
                  </a:lnTo>
                  <a:lnTo>
                    <a:pt x="3668" y="3204"/>
                  </a:lnTo>
                  <a:lnTo>
                    <a:pt x="3596" y="3301"/>
                  </a:lnTo>
                  <a:lnTo>
                    <a:pt x="3519" y="3393"/>
                  </a:lnTo>
                  <a:lnTo>
                    <a:pt x="3438" y="3481"/>
                  </a:lnTo>
                  <a:lnTo>
                    <a:pt x="3351" y="3564"/>
                  </a:lnTo>
                  <a:lnTo>
                    <a:pt x="3259" y="3640"/>
                  </a:lnTo>
                  <a:lnTo>
                    <a:pt x="3164" y="3713"/>
                  </a:lnTo>
                  <a:lnTo>
                    <a:pt x="3064" y="3779"/>
                  </a:lnTo>
                  <a:lnTo>
                    <a:pt x="2961" y="3839"/>
                  </a:lnTo>
                  <a:lnTo>
                    <a:pt x="2852" y="3893"/>
                  </a:lnTo>
                  <a:lnTo>
                    <a:pt x="2742" y="3941"/>
                  </a:lnTo>
                  <a:lnTo>
                    <a:pt x="2627" y="3982"/>
                  </a:lnTo>
                  <a:lnTo>
                    <a:pt x="2510" y="4016"/>
                  </a:lnTo>
                  <a:lnTo>
                    <a:pt x="2389" y="4043"/>
                  </a:lnTo>
                  <a:lnTo>
                    <a:pt x="2267" y="4062"/>
                  </a:lnTo>
                  <a:lnTo>
                    <a:pt x="2142" y="4074"/>
                  </a:lnTo>
                  <a:lnTo>
                    <a:pt x="2015" y="4078"/>
                  </a:lnTo>
                  <a:lnTo>
                    <a:pt x="1887" y="4074"/>
                  </a:lnTo>
                  <a:lnTo>
                    <a:pt x="1761" y="4062"/>
                  </a:lnTo>
                  <a:lnTo>
                    <a:pt x="1639" y="4043"/>
                  </a:lnTo>
                  <a:lnTo>
                    <a:pt x="1519" y="4016"/>
                  </a:lnTo>
                  <a:lnTo>
                    <a:pt x="1401" y="3982"/>
                  </a:lnTo>
                  <a:lnTo>
                    <a:pt x="1287" y="3941"/>
                  </a:lnTo>
                  <a:lnTo>
                    <a:pt x="1175" y="3893"/>
                  </a:lnTo>
                  <a:lnTo>
                    <a:pt x="1068" y="3839"/>
                  </a:lnTo>
                  <a:lnTo>
                    <a:pt x="964" y="3779"/>
                  </a:lnTo>
                  <a:lnTo>
                    <a:pt x="864" y="3713"/>
                  </a:lnTo>
                  <a:lnTo>
                    <a:pt x="768" y="3640"/>
                  </a:lnTo>
                  <a:lnTo>
                    <a:pt x="678" y="3564"/>
                  </a:lnTo>
                  <a:lnTo>
                    <a:pt x="591" y="3481"/>
                  </a:lnTo>
                  <a:lnTo>
                    <a:pt x="509" y="3393"/>
                  </a:lnTo>
                  <a:lnTo>
                    <a:pt x="432" y="3301"/>
                  </a:lnTo>
                  <a:lnTo>
                    <a:pt x="361" y="3204"/>
                  </a:lnTo>
                  <a:lnTo>
                    <a:pt x="296" y="3102"/>
                  </a:lnTo>
                  <a:lnTo>
                    <a:pt x="237" y="2997"/>
                  </a:lnTo>
                  <a:lnTo>
                    <a:pt x="182" y="2888"/>
                  </a:lnTo>
                  <a:lnTo>
                    <a:pt x="136" y="2775"/>
                  </a:lnTo>
                  <a:lnTo>
                    <a:pt x="96" y="2659"/>
                  </a:lnTo>
                  <a:lnTo>
                    <a:pt x="61" y="2541"/>
                  </a:lnTo>
                  <a:lnTo>
                    <a:pt x="35" y="2420"/>
                  </a:lnTo>
                  <a:lnTo>
                    <a:pt x="16" y="2295"/>
                  </a:lnTo>
                  <a:lnTo>
                    <a:pt x="4" y="2168"/>
                  </a:lnTo>
                  <a:lnTo>
                    <a:pt x="0" y="2040"/>
                  </a:lnTo>
                  <a:lnTo>
                    <a:pt x="4" y="1911"/>
                  </a:lnTo>
                  <a:lnTo>
                    <a:pt x="16" y="1784"/>
                  </a:lnTo>
                  <a:lnTo>
                    <a:pt x="35" y="1659"/>
                  </a:lnTo>
                  <a:lnTo>
                    <a:pt x="61" y="1538"/>
                  </a:lnTo>
                  <a:lnTo>
                    <a:pt x="96" y="1420"/>
                  </a:lnTo>
                  <a:lnTo>
                    <a:pt x="136" y="1304"/>
                  </a:lnTo>
                  <a:lnTo>
                    <a:pt x="182" y="1191"/>
                  </a:lnTo>
                  <a:lnTo>
                    <a:pt x="237" y="1082"/>
                  </a:lnTo>
                  <a:lnTo>
                    <a:pt x="296" y="977"/>
                  </a:lnTo>
                  <a:lnTo>
                    <a:pt x="361" y="875"/>
                  </a:lnTo>
                  <a:lnTo>
                    <a:pt x="432" y="778"/>
                  </a:lnTo>
                  <a:lnTo>
                    <a:pt x="509" y="686"/>
                  </a:lnTo>
                  <a:lnTo>
                    <a:pt x="591" y="598"/>
                  </a:lnTo>
                  <a:lnTo>
                    <a:pt x="678" y="515"/>
                  </a:lnTo>
                  <a:lnTo>
                    <a:pt x="768" y="439"/>
                  </a:lnTo>
                  <a:lnTo>
                    <a:pt x="864" y="366"/>
                  </a:lnTo>
                  <a:lnTo>
                    <a:pt x="964" y="300"/>
                  </a:lnTo>
                  <a:lnTo>
                    <a:pt x="1068" y="240"/>
                  </a:lnTo>
                  <a:lnTo>
                    <a:pt x="1175" y="185"/>
                  </a:lnTo>
                  <a:lnTo>
                    <a:pt x="1287" y="138"/>
                  </a:lnTo>
                  <a:lnTo>
                    <a:pt x="1401" y="97"/>
                  </a:lnTo>
                  <a:lnTo>
                    <a:pt x="1519" y="63"/>
                  </a:lnTo>
                  <a:lnTo>
                    <a:pt x="1639" y="36"/>
                  </a:lnTo>
                  <a:lnTo>
                    <a:pt x="1761" y="17"/>
                  </a:lnTo>
                  <a:lnTo>
                    <a:pt x="1887" y="4"/>
                  </a:lnTo>
                  <a:lnTo>
                    <a:pt x="20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9" name="Группа 398">
              <a:extLst>
                <a:ext uri="{FF2B5EF4-FFF2-40B4-BE49-F238E27FC236}">
                  <a16:creationId xmlns="" xmlns:a16="http://schemas.microsoft.com/office/drawing/2014/main" id="{FAF1A721-BC46-410F-8484-D48DD898AC3A}"/>
                </a:ext>
              </a:extLst>
            </p:cNvPr>
            <p:cNvGrpSpPr/>
            <p:nvPr/>
          </p:nvGrpSpPr>
          <p:grpSpPr>
            <a:xfrm>
              <a:off x="8427303" y="4282006"/>
              <a:ext cx="339013" cy="391600"/>
              <a:chOff x="5886450" y="3211513"/>
              <a:chExt cx="1535113" cy="1773238"/>
            </a:xfrm>
            <a:solidFill>
              <a:schemeClr val="bg1"/>
            </a:solidFill>
          </p:grpSpPr>
          <p:sp>
            <p:nvSpPr>
              <p:cNvPr id="150" name="Freeform 356">
                <a:extLst>
                  <a:ext uri="{FF2B5EF4-FFF2-40B4-BE49-F238E27FC236}">
                    <a16:creationId xmlns="" xmlns:a16="http://schemas.microsoft.com/office/drawing/2014/main" id="{A4F5CF16-5385-49A2-9BDE-E604D91A35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86450" y="3211513"/>
                <a:ext cx="1531938" cy="773113"/>
              </a:xfrm>
              <a:custGeom>
                <a:avLst/>
                <a:gdLst>
                  <a:gd name="T0" fmla="*/ 628 w 2895"/>
                  <a:gd name="T1" fmla="*/ 277 h 1460"/>
                  <a:gd name="T2" fmla="*/ 483 w 2895"/>
                  <a:gd name="T3" fmla="*/ 336 h 1460"/>
                  <a:gd name="T4" fmla="*/ 369 w 2895"/>
                  <a:gd name="T5" fmla="*/ 438 h 1460"/>
                  <a:gd name="T6" fmla="*/ 293 w 2895"/>
                  <a:gd name="T7" fmla="*/ 573 h 1460"/>
                  <a:gd name="T8" fmla="*/ 266 w 2895"/>
                  <a:gd name="T9" fmla="*/ 730 h 1460"/>
                  <a:gd name="T10" fmla="*/ 293 w 2895"/>
                  <a:gd name="T11" fmla="*/ 888 h 1460"/>
                  <a:gd name="T12" fmla="*/ 369 w 2895"/>
                  <a:gd name="T13" fmla="*/ 1021 h 1460"/>
                  <a:gd name="T14" fmla="*/ 483 w 2895"/>
                  <a:gd name="T15" fmla="*/ 1123 h 1460"/>
                  <a:gd name="T16" fmla="*/ 628 w 2895"/>
                  <a:gd name="T17" fmla="*/ 1184 h 1460"/>
                  <a:gd name="T18" fmla="*/ 789 w 2895"/>
                  <a:gd name="T19" fmla="*/ 1193 h 1460"/>
                  <a:gd name="T20" fmla="*/ 941 w 2895"/>
                  <a:gd name="T21" fmla="*/ 1149 h 1460"/>
                  <a:gd name="T22" fmla="*/ 1066 w 2895"/>
                  <a:gd name="T23" fmla="*/ 1060 h 1460"/>
                  <a:gd name="T24" fmla="*/ 1156 w 2895"/>
                  <a:gd name="T25" fmla="*/ 935 h 1460"/>
                  <a:gd name="T26" fmla="*/ 1201 w 2895"/>
                  <a:gd name="T27" fmla="*/ 785 h 1460"/>
                  <a:gd name="T28" fmla="*/ 1191 w 2895"/>
                  <a:gd name="T29" fmla="*/ 623 h 1460"/>
                  <a:gd name="T30" fmla="*/ 1131 w 2895"/>
                  <a:gd name="T31" fmla="*/ 480 h 1460"/>
                  <a:gd name="T32" fmla="*/ 1028 w 2895"/>
                  <a:gd name="T33" fmla="*/ 366 h 1460"/>
                  <a:gd name="T34" fmla="*/ 893 w 2895"/>
                  <a:gd name="T35" fmla="*/ 291 h 1460"/>
                  <a:gd name="T36" fmla="*/ 734 w 2895"/>
                  <a:gd name="T37" fmla="*/ 264 h 1460"/>
                  <a:gd name="T38" fmla="*/ 2231 w 2895"/>
                  <a:gd name="T39" fmla="*/ 3 h 1460"/>
                  <a:gd name="T40" fmla="*/ 2431 w 2895"/>
                  <a:gd name="T41" fmla="*/ 51 h 1460"/>
                  <a:gd name="T42" fmla="*/ 2605 w 2895"/>
                  <a:gd name="T43" fmla="*/ 149 h 1460"/>
                  <a:gd name="T44" fmla="*/ 2745 w 2895"/>
                  <a:gd name="T45" fmla="*/ 289 h 1460"/>
                  <a:gd name="T46" fmla="*/ 2844 w 2895"/>
                  <a:gd name="T47" fmla="*/ 462 h 1460"/>
                  <a:gd name="T48" fmla="*/ 2892 w 2895"/>
                  <a:gd name="T49" fmla="*/ 659 h 1460"/>
                  <a:gd name="T50" fmla="*/ 2882 w 2895"/>
                  <a:gd name="T51" fmla="*/ 868 h 1460"/>
                  <a:gd name="T52" fmla="*/ 2817 w 2895"/>
                  <a:gd name="T53" fmla="*/ 1060 h 1460"/>
                  <a:gd name="T54" fmla="*/ 2704 w 2895"/>
                  <a:gd name="T55" fmla="*/ 1222 h 1460"/>
                  <a:gd name="T56" fmla="*/ 2551 w 2895"/>
                  <a:gd name="T57" fmla="*/ 1348 h 1460"/>
                  <a:gd name="T58" fmla="*/ 2367 w 2895"/>
                  <a:gd name="T59" fmla="*/ 1431 h 1460"/>
                  <a:gd name="T60" fmla="*/ 2161 w 2895"/>
                  <a:gd name="T61" fmla="*/ 1460 h 1460"/>
                  <a:gd name="T62" fmla="*/ 595 w 2895"/>
                  <a:gd name="T63" fmla="*/ 1447 h 1460"/>
                  <a:gd name="T64" fmla="*/ 403 w 2895"/>
                  <a:gd name="T65" fmla="*/ 1381 h 1460"/>
                  <a:gd name="T66" fmla="*/ 239 w 2895"/>
                  <a:gd name="T67" fmla="*/ 1269 h 1460"/>
                  <a:gd name="T68" fmla="*/ 111 w 2895"/>
                  <a:gd name="T69" fmla="*/ 1117 h 1460"/>
                  <a:gd name="T70" fmla="*/ 29 w 2895"/>
                  <a:gd name="T71" fmla="*/ 935 h 1460"/>
                  <a:gd name="T72" fmla="*/ 0 w 2895"/>
                  <a:gd name="T73" fmla="*/ 730 h 1460"/>
                  <a:gd name="T74" fmla="*/ 29 w 2895"/>
                  <a:gd name="T75" fmla="*/ 525 h 1460"/>
                  <a:gd name="T76" fmla="*/ 111 w 2895"/>
                  <a:gd name="T77" fmla="*/ 343 h 1460"/>
                  <a:gd name="T78" fmla="*/ 239 w 2895"/>
                  <a:gd name="T79" fmla="*/ 191 h 1460"/>
                  <a:gd name="T80" fmla="*/ 403 w 2895"/>
                  <a:gd name="T81" fmla="*/ 78 h 1460"/>
                  <a:gd name="T82" fmla="*/ 595 w 2895"/>
                  <a:gd name="T83" fmla="*/ 14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895" h="1460">
                    <a:moveTo>
                      <a:pt x="734" y="264"/>
                    </a:moveTo>
                    <a:lnTo>
                      <a:pt x="680" y="267"/>
                    </a:lnTo>
                    <a:lnTo>
                      <a:pt x="628" y="277"/>
                    </a:lnTo>
                    <a:lnTo>
                      <a:pt x="576" y="291"/>
                    </a:lnTo>
                    <a:lnTo>
                      <a:pt x="528" y="311"/>
                    </a:lnTo>
                    <a:lnTo>
                      <a:pt x="483" y="336"/>
                    </a:lnTo>
                    <a:lnTo>
                      <a:pt x="442" y="366"/>
                    </a:lnTo>
                    <a:lnTo>
                      <a:pt x="403" y="400"/>
                    </a:lnTo>
                    <a:lnTo>
                      <a:pt x="369" y="438"/>
                    </a:lnTo>
                    <a:lnTo>
                      <a:pt x="339" y="480"/>
                    </a:lnTo>
                    <a:lnTo>
                      <a:pt x="313" y="525"/>
                    </a:lnTo>
                    <a:lnTo>
                      <a:pt x="293" y="573"/>
                    </a:lnTo>
                    <a:lnTo>
                      <a:pt x="278" y="623"/>
                    </a:lnTo>
                    <a:lnTo>
                      <a:pt x="269" y="675"/>
                    </a:lnTo>
                    <a:lnTo>
                      <a:pt x="266" y="730"/>
                    </a:lnTo>
                    <a:lnTo>
                      <a:pt x="269" y="785"/>
                    </a:lnTo>
                    <a:lnTo>
                      <a:pt x="278" y="837"/>
                    </a:lnTo>
                    <a:lnTo>
                      <a:pt x="293" y="888"/>
                    </a:lnTo>
                    <a:lnTo>
                      <a:pt x="313" y="935"/>
                    </a:lnTo>
                    <a:lnTo>
                      <a:pt x="339" y="980"/>
                    </a:lnTo>
                    <a:lnTo>
                      <a:pt x="369" y="1021"/>
                    </a:lnTo>
                    <a:lnTo>
                      <a:pt x="403" y="1060"/>
                    </a:lnTo>
                    <a:lnTo>
                      <a:pt x="442" y="1094"/>
                    </a:lnTo>
                    <a:lnTo>
                      <a:pt x="483" y="1123"/>
                    </a:lnTo>
                    <a:lnTo>
                      <a:pt x="528" y="1149"/>
                    </a:lnTo>
                    <a:lnTo>
                      <a:pt x="576" y="1169"/>
                    </a:lnTo>
                    <a:lnTo>
                      <a:pt x="628" y="1184"/>
                    </a:lnTo>
                    <a:lnTo>
                      <a:pt x="680" y="1193"/>
                    </a:lnTo>
                    <a:lnTo>
                      <a:pt x="734" y="1196"/>
                    </a:lnTo>
                    <a:lnTo>
                      <a:pt x="789" y="1193"/>
                    </a:lnTo>
                    <a:lnTo>
                      <a:pt x="842" y="1184"/>
                    </a:lnTo>
                    <a:lnTo>
                      <a:pt x="893" y="1169"/>
                    </a:lnTo>
                    <a:lnTo>
                      <a:pt x="941" y="1149"/>
                    </a:lnTo>
                    <a:lnTo>
                      <a:pt x="986" y="1123"/>
                    </a:lnTo>
                    <a:lnTo>
                      <a:pt x="1028" y="1094"/>
                    </a:lnTo>
                    <a:lnTo>
                      <a:pt x="1066" y="1060"/>
                    </a:lnTo>
                    <a:lnTo>
                      <a:pt x="1101" y="1021"/>
                    </a:lnTo>
                    <a:lnTo>
                      <a:pt x="1131" y="980"/>
                    </a:lnTo>
                    <a:lnTo>
                      <a:pt x="1156" y="935"/>
                    </a:lnTo>
                    <a:lnTo>
                      <a:pt x="1176" y="888"/>
                    </a:lnTo>
                    <a:lnTo>
                      <a:pt x="1191" y="837"/>
                    </a:lnTo>
                    <a:lnTo>
                      <a:pt x="1201" y="785"/>
                    </a:lnTo>
                    <a:lnTo>
                      <a:pt x="1204" y="730"/>
                    </a:lnTo>
                    <a:lnTo>
                      <a:pt x="1201" y="675"/>
                    </a:lnTo>
                    <a:lnTo>
                      <a:pt x="1191" y="623"/>
                    </a:lnTo>
                    <a:lnTo>
                      <a:pt x="1176" y="573"/>
                    </a:lnTo>
                    <a:lnTo>
                      <a:pt x="1156" y="525"/>
                    </a:lnTo>
                    <a:lnTo>
                      <a:pt x="1131" y="480"/>
                    </a:lnTo>
                    <a:lnTo>
                      <a:pt x="1101" y="438"/>
                    </a:lnTo>
                    <a:lnTo>
                      <a:pt x="1066" y="400"/>
                    </a:lnTo>
                    <a:lnTo>
                      <a:pt x="1028" y="366"/>
                    </a:lnTo>
                    <a:lnTo>
                      <a:pt x="986" y="336"/>
                    </a:lnTo>
                    <a:lnTo>
                      <a:pt x="941" y="311"/>
                    </a:lnTo>
                    <a:lnTo>
                      <a:pt x="893" y="291"/>
                    </a:lnTo>
                    <a:lnTo>
                      <a:pt x="842" y="277"/>
                    </a:lnTo>
                    <a:lnTo>
                      <a:pt x="789" y="267"/>
                    </a:lnTo>
                    <a:lnTo>
                      <a:pt x="734" y="264"/>
                    </a:lnTo>
                    <a:close/>
                    <a:moveTo>
                      <a:pt x="734" y="0"/>
                    </a:moveTo>
                    <a:lnTo>
                      <a:pt x="2161" y="0"/>
                    </a:lnTo>
                    <a:lnTo>
                      <a:pt x="2231" y="3"/>
                    </a:lnTo>
                    <a:lnTo>
                      <a:pt x="2300" y="14"/>
                    </a:lnTo>
                    <a:lnTo>
                      <a:pt x="2367" y="30"/>
                    </a:lnTo>
                    <a:lnTo>
                      <a:pt x="2431" y="51"/>
                    </a:lnTo>
                    <a:lnTo>
                      <a:pt x="2492" y="78"/>
                    </a:lnTo>
                    <a:lnTo>
                      <a:pt x="2551" y="111"/>
                    </a:lnTo>
                    <a:lnTo>
                      <a:pt x="2605" y="149"/>
                    </a:lnTo>
                    <a:lnTo>
                      <a:pt x="2657" y="191"/>
                    </a:lnTo>
                    <a:lnTo>
                      <a:pt x="2703" y="238"/>
                    </a:lnTo>
                    <a:lnTo>
                      <a:pt x="2745" y="289"/>
                    </a:lnTo>
                    <a:lnTo>
                      <a:pt x="2784" y="343"/>
                    </a:lnTo>
                    <a:lnTo>
                      <a:pt x="2817" y="400"/>
                    </a:lnTo>
                    <a:lnTo>
                      <a:pt x="2844" y="462"/>
                    </a:lnTo>
                    <a:lnTo>
                      <a:pt x="2866" y="525"/>
                    </a:lnTo>
                    <a:lnTo>
                      <a:pt x="2882" y="591"/>
                    </a:lnTo>
                    <a:lnTo>
                      <a:pt x="2892" y="659"/>
                    </a:lnTo>
                    <a:lnTo>
                      <a:pt x="2895" y="730"/>
                    </a:lnTo>
                    <a:lnTo>
                      <a:pt x="2892" y="801"/>
                    </a:lnTo>
                    <a:lnTo>
                      <a:pt x="2882" y="868"/>
                    </a:lnTo>
                    <a:lnTo>
                      <a:pt x="2866" y="935"/>
                    </a:lnTo>
                    <a:lnTo>
                      <a:pt x="2844" y="999"/>
                    </a:lnTo>
                    <a:lnTo>
                      <a:pt x="2817" y="1060"/>
                    </a:lnTo>
                    <a:lnTo>
                      <a:pt x="2784" y="1117"/>
                    </a:lnTo>
                    <a:lnTo>
                      <a:pt x="2745" y="1171"/>
                    </a:lnTo>
                    <a:lnTo>
                      <a:pt x="2704" y="1222"/>
                    </a:lnTo>
                    <a:lnTo>
                      <a:pt x="2657" y="1269"/>
                    </a:lnTo>
                    <a:lnTo>
                      <a:pt x="2605" y="1311"/>
                    </a:lnTo>
                    <a:lnTo>
                      <a:pt x="2551" y="1348"/>
                    </a:lnTo>
                    <a:lnTo>
                      <a:pt x="2492" y="1381"/>
                    </a:lnTo>
                    <a:lnTo>
                      <a:pt x="2431" y="1409"/>
                    </a:lnTo>
                    <a:lnTo>
                      <a:pt x="2367" y="1431"/>
                    </a:lnTo>
                    <a:lnTo>
                      <a:pt x="2301" y="1447"/>
                    </a:lnTo>
                    <a:lnTo>
                      <a:pt x="2231" y="1457"/>
                    </a:lnTo>
                    <a:lnTo>
                      <a:pt x="2161" y="1460"/>
                    </a:lnTo>
                    <a:lnTo>
                      <a:pt x="734" y="1460"/>
                    </a:lnTo>
                    <a:lnTo>
                      <a:pt x="664" y="1457"/>
                    </a:lnTo>
                    <a:lnTo>
                      <a:pt x="595" y="1447"/>
                    </a:lnTo>
                    <a:lnTo>
                      <a:pt x="528" y="1431"/>
                    </a:lnTo>
                    <a:lnTo>
                      <a:pt x="464" y="1409"/>
                    </a:lnTo>
                    <a:lnTo>
                      <a:pt x="403" y="1381"/>
                    </a:lnTo>
                    <a:lnTo>
                      <a:pt x="344" y="1348"/>
                    </a:lnTo>
                    <a:lnTo>
                      <a:pt x="290" y="1311"/>
                    </a:lnTo>
                    <a:lnTo>
                      <a:pt x="239" y="1269"/>
                    </a:lnTo>
                    <a:lnTo>
                      <a:pt x="192" y="1222"/>
                    </a:lnTo>
                    <a:lnTo>
                      <a:pt x="150" y="1171"/>
                    </a:lnTo>
                    <a:lnTo>
                      <a:pt x="111" y="1117"/>
                    </a:lnTo>
                    <a:lnTo>
                      <a:pt x="79" y="1060"/>
                    </a:lnTo>
                    <a:lnTo>
                      <a:pt x="51" y="999"/>
                    </a:lnTo>
                    <a:lnTo>
                      <a:pt x="29" y="935"/>
                    </a:lnTo>
                    <a:lnTo>
                      <a:pt x="13" y="868"/>
                    </a:lnTo>
                    <a:lnTo>
                      <a:pt x="3" y="801"/>
                    </a:lnTo>
                    <a:lnTo>
                      <a:pt x="0" y="730"/>
                    </a:lnTo>
                    <a:lnTo>
                      <a:pt x="3" y="659"/>
                    </a:lnTo>
                    <a:lnTo>
                      <a:pt x="13" y="591"/>
                    </a:lnTo>
                    <a:lnTo>
                      <a:pt x="29" y="525"/>
                    </a:lnTo>
                    <a:lnTo>
                      <a:pt x="51" y="462"/>
                    </a:lnTo>
                    <a:lnTo>
                      <a:pt x="79" y="400"/>
                    </a:lnTo>
                    <a:lnTo>
                      <a:pt x="111" y="343"/>
                    </a:lnTo>
                    <a:lnTo>
                      <a:pt x="150" y="289"/>
                    </a:lnTo>
                    <a:lnTo>
                      <a:pt x="192" y="238"/>
                    </a:lnTo>
                    <a:lnTo>
                      <a:pt x="239" y="191"/>
                    </a:lnTo>
                    <a:lnTo>
                      <a:pt x="290" y="149"/>
                    </a:lnTo>
                    <a:lnTo>
                      <a:pt x="344" y="111"/>
                    </a:lnTo>
                    <a:lnTo>
                      <a:pt x="403" y="78"/>
                    </a:lnTo>
                    <a:lnTo>
                      <a:pt x="464" y="51"/>
                    </a:lnTo>
                    <a:lnTo>
                      <a:pt x="528" y="30"/>
                    </a:lnTo>
                    <a:lnTo>
                      <a:pt x="595" y="14"/>
                    </a:lnTo>
                    <a:lnTo>
                      <a:pt x="664" y="3"/>
                    </a:lnTo>
                    <a:lnTo>
                      <a:pt x="73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1" name="Freeform 357">
                <a:extLst>
                  <a:ext uri="{FF2B5EF4-FFF2-40B4-BE49-F238E27FC236}">
                    <a16:creationId xmlns="" xmlns:a16="http://schemas.microsoft.com/office/drawing/2014/main" id="{D678DEE3-BCE1-4357-968D-E4B64FB282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89625" y="4211638"/>
                <a:ext cx="1531938" cy="773113"/>
              </a:xfrm>
              <a:custGeom>
                <a:avLst/>
                <a:gdLst>
                  <a:gd name="T0" fmla="*/ 2053 w 2895"/>
                  <a:gd name="T1" fmla="*/ 276 h 1460"/>
                  <a:gd name="T2" fmla="*/ 1910 w 2895"/>
                  <a:gd name="T3" fmla="*/ 337 h 1460"/>
                  <a:gd name="T4" fmla="*/ 1795 w 2895"/>
                  <a:gd name="T5" fmla="*/ 438 h 1460"/>
                  <a:gd name="T6" fmla="*/ 1719 w 2895"/>
                  <a:gd name="T7" fmla="*/ 572 h 1460"/>
                  <a:gd name="T8" fmla="*/ 1692 w 2895"/>
                  <a:gd name="T9" fmla="*/ 729 h 1460"/>
                  <a:gd name="T10" fmla="*/ 1719 w 2895"/>
                  <a:gd name="T11" fmla="*/ 887 h 1460"/>
                  <a:gd name="T12" fmla="*/ 1795 w 2895"/>
                  <a:gd name="T13" fmla="*/ 1020 h 1460"/>
                  <a:gd name="T14" fmla="*/ 1910 w 2895"/>
                  <a:gd name="T15" fmla="*/ 1122 h 1460"/>
                  <a:gd name="T16" fmla="*/ 2053 w 2895"/>
                  <a:gd name="T17" fmla="*/ 1183 h 1460"/>
                  <a:gd name="T18" fmla="*/ 2216 w 2895"/>
                  <a:gd name="T19" fmla="*/ 1192 h 1460"/>
                  <a:gd name="T20" fmla="*/ 2367 w 2895"/>
                  <a:gd name="T21" fmla="*/ 1148 h 1460"/>
                  <a:gd name="T22" fmla="*/ 2492 w 2895"/>
                  <a:gd name="T23" fmla="*/ 1059 h 1460"/>
                  <a:gd name="T24" fmla="*/ 2582 w 2895"/>
                  <a:gd name="T25" fmla="*/ 934 h 1460"/>
                  <a:gd name="T26" fmla="*/ 2627 w 2895"/>
                  <a:gd name="T27" fmla="*/ 784 h 1460"/>
                  <a:gd name="T28" fmla="*/ 2617 w 2895"/>
                  <a:gd name="T29" fmla="*/ 622 h 1460"/>
                  <a:gd name="T30" fmla="*/ 2557 w 2895"/>
                  <a:gd name="T31" fmla="*/ 480 h 1460"/>
                  <a:gd name="T32" fmla="*/ 2454 w 2895"/>
                  <a:gd name="T33" fmla="*/ 366 h 1460"/>
                  <a:gd name="T34" fmla="*/ 2319 w 2895"/>
                  <a:gd name="T35" fmla="*/ 291 h 1460"/>
                  <a:gd name="T36" fmla="*/ 2161 w 2895"/>
                  <a:gd name="T37" fmla="*/ 263 h 1460"/>
                  <a:gd name="T38" fmla="*/ 2232 w 2895"/>
                  <a:gd name="T39" fmla="*/ 3 h 1460"/>
                  <a:gd name="T40" fmla="*/ 2431 w 2895"/>
                  <a:gd name="T41" fmla="*/ 51 h 1460"/>
                  <a:gd name="T42" fmla="*/ 2606 w 2895"/>
                  <a:gd name="T43" fmla="*/ 149 h 1460"/>
                  <a:gd name="T44" fmla="*/ 2746 w 2895"/>
                  <a:gd name="T45" fmla="*/ 288 h 1460"/>
                  <a:gd name="T46" fmla="*/ 2844 w 2895"/>
                  <a:gd name="T47" fmla="*/ 461 h 1460"/>
                  <a:gd name="T48" fmla="*/ 2892 w 2895"/>
                  <a:gd name="T49" fmla="*/ 659 h 1460"/>
                  <a:gd name="T50" fmla="*/ 2883 w 2895"/>
                  <a:gd name="T51" fmla="*/ 868 h 1460"/>
                  <a:gd name="T52" fmla="*/ 2817 w 2895"/>
                  <a:gd name="T53" fmla="*/ 1059 h 1460"/>
                  <a:gd name="T54" fmla="*/ 2704 w 2895"/>
                  <a:gd name="T55" fmla="*/ 1222 h 1460"/>
                  <a:gd name="T56" fmla="*/ 2551 w 2895"/>
                  <a:gd name="T57" fmla="*/ 1348 h 1460"/>
                  <a:gd name="T58" fmla="*/ 2367 w 2895"/>
                  <a:gd name="T59" fmla="*/ 1430 h 1460"/>
                  <a:gd name="T60" fmla="*/ 2161 w 2895"/>
                  <a:gd name="T61" fmla="*/ 1460 h 1460"/>
                  <a:gd name="T62" fmla="*/ 596 w 2895"/>
                  <a:gd name="T63" fmla="*/ 1446 h 1460"/>
                  <a:gd name="T64" fmla="*/ 403 w 2895"/>
                  <a:gd name="T65" fmla="*/ 1381 h 1460"/>
                  <a:gd name="T66" fmla="*/ 240 w 2895"/>
                  <a:gd name="T67" fmla="*/ 1269 h 1460"/>
                  <a:gd name="T68" fmla="*/ 113 w 2895"/>
                  <a:gd name="T69" fmla="*/ 1117 h 1460"/>
                  <a:gd name="T70" fmla="*/ 29 w 2895"/>
                  <a:gd name="T71" fmla="*/ 934 h 1460"/>
                  <a:gd name="T72" fmla="*/ 0 w 2895"/>
                  <a:gd name="T73" fmla="*/ 729 h 1460"/>
                  <a:gd name="T74" fmla="*/ 29 w 2895"/>
                  <a:gd name="T75" fmla="*/ 524 h 1460"/>
                  <a:gd name="T76" fmla="*/ 113 w 2895"/>
                  <a:gd name="T77" fmla="*/ 342 h 1460"/>
                  <a:gd name="T78" fmla="*/ 240 w 2895"/>
                  <a:gd name="T79" fmla="*/ 191 h 1460"/>
                  <a:gd name="T80" fmla="*/ 403 w 2895"/>
                  <a:gd name="T81" fmla="*/ 79 h 1460"/>
                  <a:gd name="T82" fmla="*/ 596 w 2895"/>
                  <a:gd name="T83" fmla="*/ 13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895" h="1460">
                    <a:moveTo>
                      <a:pt x="2161" y="263"/>
                    </a:moveTo>
                    <a:lnTo>
                      <a:pt x="2106" y="266"/>
                    </a:lnTo>
                    <a:lnTo>
                      <a:pt x="2053" y="276"/>
                    </a:lnTo>
                    <a:lnTo>
                      <a:pt x="2003" y="291"/>
                    </a:lnTo>
                    <a:lnTo>
                      <a:pt x="1955" y="311"/>
                    </a:lnTo>
                    <a:lnTo>
                      <a:pt x="1910" y="337"/>
                    </a:lnTo>
                    <a:lnTo>
                      <a:pt x="1868" y="366"/>
                    </a:lnTo>
                    <a:lnTo>
                      <a:pt x="1830" y="400"/>
                    </a:lnTo>
                    <a:lnTo>
                      <a:pt x="1795" y="438"/>
                    </a:lnTo>
                    <a:lnTo>
                      <a:pt x="1765" y="480"/>
                    </a:lnTo>
                    <a:lnTo>
                      <a:pt x="1740" y="524"/>
                    </a:lnTo>
                    <a:lnTo>
                      <a:pt x="1719" y="572"/>
                    </a:lnTo>
                    <a:lnTo>
                      <a:pt x="1705" y="622"/>
                    </a:lnTo>
                    <a:lnTo>
                      <a:pt x="1695" y="675"/>
                    </a:lnTo>
                    <a:lnTo>
                      <a:pt x="1692" y="729"/>
                    </a:lnTo>
                    <a:lnTo>
                      <a:pt x="1695" y="784"/>
                    </a:lnTo>
                    <a:lnTo>
                      <a:pt x="1705" y="837"/>
                    </a:lnTo>
                    <a:lnTo>
                      <a:pt x="1719" y="887"/>
                    </a:lnTo>
                    <a:lnTo>
                      <a:pt x="1740" y="934"/>
                    </a:lnTo>
                    <a:lnTo>
                      <a:pt x="1765" y="979"/>
                    </a:lnTo>
                    <a:lnTo>
                      <a:pt x="1795" y="1020"/>
                    </a:lnTo>
                    <a:lnTo>
                      <a:pt x="1830" y="1059"/>
                    </a:lnTo>
                    <a:lnTo>
                      <a:pt x="1868" y="1093"/>
                    </a:lnTo>
                    <a:lnTo>
                      <a:pt x="1910" y="1122"/>
                    </a:lnTo>
                    <a:lnTo>
                      <a:pt x="1955" y="1148"/>
                    </a:lnTo>
                    <a:lnTo>
                      <a:pt x="2003" y="1168"/>
                    </a:lnTo>
                    <a:lnTo>
                      <a:pt x="2053" y="1183"/>
                    </a:lnTo>
                    <a:lnTo>
                      <a:pt x="2106" y="1192"/>
                    </a:lnTo>
                    <a:lnTo>
                      <a:pt x="2161" y="1196"/>
                    </a:lnTo>
                    <a:lnTo>
                      <a:pt x="2216" y="1192"/>
                    </a:lnTo>
                    <a:lnTo>
                      <a:pt x="2269" y="1183"/>
                    </a:lnTo>
                    <a:lnTo>
                      <a:pt x="2319" y="1168"/>
                    </a:lnTo>
                    <a:lnTo>
                      <a:pt x="2367" y="1148"/>
                    </a:lnTo>
                    <a:lnTo>
                      <a:pt x="2412" y="1122"/>
                    </a:lnTo>
                    <a:lnTo>
                      <a:pt x="2454" y="1093"/>
                    </a:lnTo>
                    <a:lnTo>
                      <a:pt x="2492" y="1059"/>
                    </a:lnTo>
                    <a:lnTo>
                      <a:pt x="2527" y="1020"/>
                    </a:lnTo>
                    <a:lnTo>
                      <a:pt x="2557" y="979"/>
                    </a:lnTo>
                    <a:lnTo>
                      <a:pt x="2582" y="934"/>
                    </a:lnTo>
                    <a:lnTo>
                      <a:pt x="2603" y="887"/>
                    </a:lnTo>
                    <a:lnTo>
                      <a:pt x="2617" y="837"/>
                    </a:lnTo>
                    <a:lnTo>
                      <a:pt x="2627" y="784"/>
                    </a:lnTo>
                    <a:lnTo>
                      <a:pt x="2630" y="729"/>
                    </a:lnTo>
                    <a:lnTo>
                      <a:pt x="2627" y="675"/>
                    </a:lnTo>
                    <a:lnTo>
                      <a:pt x="2617" y="622"/>
                    </a:lnTo>
                    <a:lnTo>
                      <a:pt x="2603" y="572"/>
                    </a:lnTo>
                    <a:lnTo>
                      <a:pt x="2582" y="524"/>
                    </a:lnTo>
                    <a:lnTo>
                      <a:pt x="2557" y="480"/>
                    </a:lnTo>
                    <a:lnTo>
                      <a:pt x="2527" y="438"/>
                    </a:lnTo>
                    <a:lnTo>
                      <a:pt x="2492" y="400"/>
                    </a:lnTo>
                    <a:lnTo>
                      <a:pt x="2454" y="366"/>
                    </a:lnTo>
                    <a:lnTo>
                      <a:pt x="2412" y="337"/>
                    </a:lnTo>
                    <a:lnTo>
                      <a:pt x="2367" y="311"/>
                    </a:lnTo>
                    <a:lnTo>
                      <a:pt x="2319" y="291"/>
                    </a:lnTo>
                    <a:lnTo>
                      <a:pt x="2269" y="276"/>
                    </a:lnTo>
                    <a:lnTo>
                      <a:pt x="2216" y="266"/>
                    </a:lnTo>
                    <a:lnTo>
                      <a:pt x="2161" y="263"/>
                    </a:lnTo>
                    <a:close/>
                    <a:moveTo>
                      <a:pt x="735" y="0"/>
                    </a:moveTo>
                    <a:lnTo>
                      <a:pt x="2161" y="0"/>
                    </a:lnTo>
                    <a:lnTo>
                      <a:pt x="2232" y="3"/>
                    </a:lnTo>
                    <a:lnTo>
                      <a:pt x="2301" y="13"/>
                    </a:lnTo>
                    <a:lnTo>
                      <a:pt x="2367" y="29"/>
                    </a:lnTo>
                    <a:lnTo>
                      <a:pt x="2431" y="51"/>
                    </a:lnTo>
                    <a:lnTo>
                      <a:pt x="2492" y="79"/>
                    </a:lnTo>
                    <a:lnTo>
                      <a:pt x="2551" y="110"/>
                    </a:lnTo>
                    <a:lnTo>
                      <a:pt x="2606" y="149"/>
                    </a:lnTo>
                    <a:lnTo>
                      <a:pt x="2657" y="191"/>
                    </a:lnTo>
                    <a:lnTo>
                      <a:pt x="2704" y="237"/>
                    </a:lnTo>
                    <a:lnTo>
                      <a:pt x="2746" y="288"/>
                    </a:lnTo>
                    <a:lnTo>
                      <a:pt x="2784" y="342"/>
                    </a:lnTo>
                    <a:lnTo>
                      <a:pt x="2817" y="400"/>
                    </a:lnTo>
                    <a:lnTo>
                      <a:pt x="2844" y="461"/>
                    </a:lnTo>
                    <a:lnTo>
                      <a:pt x="2867" y="524"/>
                    </a:lnTo>
                    <a:lnTo>
                      <a:pt x="2883" y="590"/>
                    </a:lnTo>
                    <a:lnTo>
                      <a:pt x="2892" y="659"/>
                    </a:lnTo>
                    <a:lnTo>
                      <a:pt x="2895" y="729"/>
                    </a:lnTo>
                    <a:lnTo>
                      <a:pt x="2892" y="799"/>
                    </a:lnTo>
                    <a:lnTo>
                      <a:pt x="2883" y="868"/>
                    </a:lnTo>
                    <a:lnTo>
                      <a:pt x="2867" y="934"/>
                    </a:lnTo>
                    <a:lnTo>
                      <a:pt x="2844" y="998"/>
                    </a:lnTo>
                    <a:lnTo>
                      <a:pt x="2817" y="1059"/>
                    </a:lnTo>
                    <a:lnTo>
                      <a:pt x="2784" y="1117"/>
                    </a:lnTo>
                    <a:lnTo>
                      <a:pt x="2746" y="1171"/>
                    </a:lnTo>
                    <a:lnTo>
                      <a:pt x="2704" y="1222"/>
                    </a:lnTo>
                    <a:lnTo>
                      <a:pt x="2657" y="1269"/>
                    </a:lnTo>
                    <a:lnTo>
                      <a:pt x="2606" y="1310"/>
                    </a:lnTo>
                    <a:lnTo>
                      <a:pt x="2551" y="1348"/>
                    </a:lnTo>
                    <a:lnTo>
                      <a:pt x="2492" y="1381"/>
                    </a:lnTo>
                    <a:lnTo>
                      <a:pt x="2431" y="1408"/>
                    </a:lnTo>
                    <a:lnTo>
                      <a:pt x="2367" y="1430"/>
                    </a:lnTo>
                    <a:lnTo>
                      <a:pt x="2301" y="1446"/>
                    </a:lnTo>
                    <a:lnTo>
                      <a:pt x="2232" y="1456"/>
                    </a:lnTo>
                    <a:lnTo>
                      <a:pt x="2161" y="1460"/>
                    </a:lnTo>
                    <a:lnTo>
                      <a:pt x="735" y="1460"/>
                    </a:lnTo>
                    <a:lnTo>
                      <a:pt x="664" y="1456"/>
                    </a:lnTo>
                    <a:lnTo>
                      <a:pt x="596" y="1446"/>
                    </a:lnTo>
                    <a:lnTo>
                      <a:pt x="529" y="1430"/>
                    </a:lnTo>
                    <a:lnTo>
                      <a:pt x="464" y="1408"/>
                    </a:lnTo>
                    <a:lnTo>
                      <a:pt x="403" y="1381"/>
                    </a:lnTo>
                    <a:lnTo>
                      <a:pt x="346" y="1348"/>
                    </a:lnTo>
                    <a:lnTo>
                      <a:pt x="290" y="1310"/>
                    </a:lnTo>
                    <a:lnTo>
                      <a:pt x="240" y="1269"/>
                    </a:lnTo>
                    <a:lnTo>
                      <a:pt x="193" y="1222"/>
                    </a:lnTo>
                    <a:lnTo>
                      <a:pt x="150" y="1171"/>
                    </a:lnTo>
                    <a:lnTo>
                      <a:pt x="113" y="1117"/>
                    </a:lnTo>
                    <a:lnTo>
                      <a:pt x="80" y="1059"/>
                    </a:lnTo>
                    <a:lnTo>
                      <a:pt x="52" y="998"/>
                    </a:lnTo>
                    <a:lnTo>
                      <a:pt x="29" y="934"/>
                    </a:lnTo>
                    <a:lnTo>
                      <a:pt x="13" y="868"/>
                    </a:lnTo>
                    <a:lnTo>
                      <a:pt x="4" y="799"/>
                    </a:lnTo>
                    <a:lnTo>
                      <a:pt x="0" y="729"/>
                    </a:lnTo>
                    <a:lnTo>
                      <a:pt x="4" y="659"/>
                    </a:lnTo>
                    <a:lnTo>
                      <a:pt x="13" y="590"/>
                    </a:lnTo>
                    <a:lnTo>
                      <a:pt x="29" y="524"/>
                    </a:lnTo>
                    <a:lnTo>
                      <a:pt x="52" y="461"/>
                    </a:lnTo>
                    <a:lnTo>
                      <a:pt x="80" y="400"/>
                    </a:lnTo>
                    <a:lnTo>
                      <a:pt x="113" y="342"/>
                    </a:lnTo>
                    <a:lnTo>
                      <a:pt x="150" y="288"/>
                    </a:lnTo>
                    <a:lnTo>
                      <a:pt x="193" y="237"/>
                    </a:lnTo>
                    <a:lnTo>
                      <a:pt x="240" y="191"/>
                    </a:lnTo>
                    <a:lnTo>
                      <a:pt x="290" y="149"/>
                    </a:lnTo>
                    <a:lnTo>
                      <a:pt x="346" y="110"/>
                    </a:lnTo>
                    <a:lnTo>
                      <a:pt x="403" y="79"/>
                    </a:lnTo>
                    <a:lnTo>
                      <a:pt x="464" y="51"/>
                    </a:lnTo>
                    <a:lnTo>
                      <a:pt x="529" y="29"/>
                    </a:lnTo>
                    <a:lnTo>
                      <a:pt x="596" y="13"/>
                    </a:lnTo>
                    <a:lnTo>
                      <a:pt x="664" y="3"/>
                    </a:lnTo>
                    <a:lnTo>
                      <a:pt x="73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2" name="Freeform 171">
              <a:extLst>
                <a:ext uri="{FF2B5EF4-FFF2-40B4-BE49-F238E27FC236}">
                  <a16:creationId xmlns="" xmlns:a16="http://schemas.microsoft.com/office/drawing/2014/main" id="{112E73F6-C4A9-414B-8AF8-72571D43E3D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683056" y="4608077"/>
              <a:ext cx="409469" cy="365760"/>
            </a:xfrm>
            <a:custGeom>
              <a:avLst/>
              <a:gdLst>
                <a:gd name="T0" fmla="*/ 19 w 140"/>
                <a:gd name="T1" fmla="*/ 122 h 125"/>
                <a:gd name="T2" fmla="*/ 22 w 140"/>
                <a:gd name="T3" fmla="*/ 125 h 125"/>
                <a:gd name="T4" fmla="*/ 57 w 140"/>
                <a:gd name="T5" fmla="*/ 125 h 125"/>
                <a:gd name="T6" fmla="*/ 57 w 140"/>
                <a:gd name="T7" fmla="*/ 96 h 125"/>
                <a:gd name="T8" fmla="*/ 61 w 140"/>
                <a:gd name="T9" fmla="*/ 91 h 125"/>
                <a:gd name="T10" fmla="*/ 76 w 140"/>
                <a:gd name="T11" fmla="*/ 91 h 125"/>
                <a:gd name="T12" fmla="*/ 81 w 140"/>
                <a:gd name="T13" fmla="*/ 96 h 125"/>
                <a:gd name="T14" fmla="*/ 81 w 140"/>
                <a:gd name="T15" fmla="*/ 125 h 125"/>
                <a:gd name="T16" fmla="*/ 116 w 140"/>
                <a:gd name="T17" fmla="*/ 125 h 125"/>
                <a:gd name="T18" fmla="*/ 120 w 140"/>
                <a:gd name="T19" fmla="*/ 121 h 125"/>
                <a:gd name="T20" fmla="*/ 120 w 140"/>
                <a:gd name="T21" fmla="*/ 67 h 125"/>
                <a:gd name="T22" fmla="*/ 71 w 140"/>
                <a:gd name="T23" fmla="*/ 24 h 125"/>
                <a:gd name="T24" fmla="*/ 19 w 140"/>
                <a:gd name="T25" fmla="*/ 67 h 125"/>
                <a:gd name="T26" fmla="*/ 19 w 140"/>
                <a:gd name="T27" fmla="*/ 122 h 125"/>
                <a:gd name="T28" fmla="*/ 124 w 140"/>
                <a:gd name="T29" fmla="*/ 15 h 125"/>
                <a:gd name="T30" fmla="*/ 110 w 140"/>
                <a:gd name="T31" fmla="*/ 15 h 125"/>
                <a:gd name="T32" fmla="*/ 110 w 140"/>
                <a:gd name="T33" fmla="*/ 31 h 125"/>
                <a:gd name="T34" fmla="*/ 124 w 140"/>
                <a:gd name="T35" fmla="*/ 43 h 125"/>
                <a:gd name="T36" fmla="*/ 124 w 140"/>
                <a:gd name="T37" fmla="*/ 15 h 125"/>
                <a:gd name="T38" fmla="*/ 0 w 140"/>
                <a:gd name="T39" fmla="*/ 63 h 125"/>
                <a:gd name="T40" fmla="*/ 14 w 140"/>
                <a:gd name="T41" fmla="*/ 63 h 125"/>
                <a:gd name="T42" fmla="*/ 71 w 140"/>
                <a:gd name="T43" fmla="*/ 15 h 125"/>
                <a:gd name="T44" fmla="*/ 125 w 140"/>
                <a:gd name="T45" fmla="*/ 63 h 125"/>
                <a:gd name="T46" fmla="*/ 140 w 140"/>
                <a:gd name="T47" fmla="*/ 63 h 125"/>
                <a:gd name="T48" fmla="*/ 71 w 140"/>
                <a:gd name="T49" fmla="*/ 0 h 125"/>
                <a:gd name="T50" fmla="*/ 0 w 140"/>
                <a:gd name="T51" fmla="*/ 6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0" h="125">
                  <a:moveTo>
                    <a:pt x="19" y="122"/>
                  </a:moveTo>
                  <a:cubicBezTo>
                    <a:pt x="19" y="122"/>
                    <a:pt x="19" y="125"/>
                    <a:pt x="22" y="125"/>
                  </a:cubicBezTo>
                  <a:cubicBezTo>
                    <a:pt x="25" y="125"/>
                    <a:pt x="57" y="125"/>
                    <a:pt x="57" y="125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1"/>
                    <a:pt x="61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82" y="91"/>
                    <a:pt x="81" y="96"/>
                    <a:pt x="81" y="96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1" y="125"/>
                    <a:pt x="111" y="125"/>
                    <a:pt x="116" y="125"/>
                  </a:cubicBezTo>
                  <a:cubicBezTo>
                    <a:pt x="120" y="125"/>
                    <a:pt x="120" y="121"/>
                    <a:pt x="120" y="121"/>
                  </a:cubicBezTo>
                  <a:cubicBezTo>
                    <a:pt x="120" y="67"/>
                    <a:pt x="120" y="67"/>
                    <a:pt x="120" y="67"/>
                  </a:cubicBezTo>
                  <a:cubicBezTo>
                    <a:pt x="71" y="24"/>
                    <a:pt x="71" y="24"/>
                    <a:pt x="71" y="24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9" y="122"/>
                    <a:pt x="19" y="122"/>
                    <a:pt x="19" y="122"/>
                  </a:cubicBezTo>
                  <a:close/>
                  <a:moveTo>
                    <a:pt x="124" y="15"/>
                  </a:moveTo>
                  <a:cubicBezTo>
                    <a:pt x="110" y="15"/>
                    <a:pt x="110" y="15"/>
                    <a:pt x="110" y="15"/>
                  </a:cubicBezTo>
                  <a:cubicBezTo>
                    <a:pt x="110" y="31"/>
                    <a:pt x="110" y="31"/>
                    <a:pt x="110" y="31"/>
                  </a:cubicBezTo>
                  <a:cubicBezTo>
                    <a:pt x="124" y="43"/>
                    <a:pt x="124" y="43"/>
                    <a:pt x="124" y="43"/>
                  </a:cubicBezTo>
                  <a:cubicBezTo>
                    <a:pt x="124" y="15"/>
                    <a:pt x="124" y="15"/>
                    <a:pt x="124" y="15"/>
                  </a:cubicBezTo>
                  <a:close/>
                  <a:moveTo>
                    <a:pt x="0" y="63"/>
                  </a:moveTo>
                  <a:cubicBezTo>
                    <a:pt x="0" y="63"/>
                    <a:pt x="4" y="72"/>
                    <a:pt x="14" y="63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125" y="63"/>
                    <a:pt x="125" y="63"/>
                    <a:pt x="125" y="63"/>
                  </a:cubicBezTo>
                  <a:cubicBezTo>
                    <a:pt x="136" y="71"/>
                    <a:pt x="140" y="63"/>
                    <a:pt x="140" y="6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0" y="63"/>
                    <a:pt x="0" y="63"/>
                    <a:pt x="0" y="6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3" name="Freeform 39">
              <a:extLst>
                <a:ext uri="{FF2B5EF4-FFF2-40B4-BE49-F238E27FC236}">
                  <a16:creationId xmlns="" xmlns:a16="http://schemas.microsoft.com/office/drawing/2014/main" id="{0BC3F744-0BF5-4B24-B9ED-60635495386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688358" y="3099429"/>
              <a:ext cx="269096" cy="402336"/>
            </a:xfrm>
            <a:custGeom>
              <a:avLst/>
              <a:gdLst/>
              <a:ahLst/>
              <a:cxnLst>
                <a:cxn ang="0">
                  <a:pos x="31" y="30"/>
                </a:cxn>
                <a:cxn ang="0">
                  <a:pos x="36" y="18"/>
                </a:cxn>
                <a:cxn ang="0">
                  <a:pos x="18" y="0"/>
                </a:cxn>
                <a:cxn ang="0">
                  <a:pos x="0" y="18"/>
                </a:cxn>
                <a:cxn ang="0">
                  <a:pos x="5" y="30"/>
                </a:cxn>
                <a:cxn ang="0">
                  <a:pos x="5" y="30"/>
                </a:cxn>
                <a:cxn ang="0">
                  <a:pos x="10" y="42"/>
                </a:cxn>
                <a:cxn ang="0">
                  <a:pos x="9" y="44"/>
                </a:cxn>
                <a:cxn ang="0">
                  <a:pos x="11" y="46"/>
                </a:cxn>
                <a:cxn ang="0">
                  <a:pos x="9" y="48"/>
                </a:cxn>
                <a:cxn ang="0">
                  <a:pos x="11" y="50"/>
                </a:cxn>
                <a:cxn ang="0">
                  <a:pos x="9" y="52"/>
                </a:cxn>
                <a:cxn ang="0">
                  <a:pos x="12" y="54"/>
                </a:cxn>
                <a:cxn ang="0">
                  <a:pos x="24" y="54"/>
                </a:cxn>
                <a:cxn ang="0">
                  <a:pos x="27" y="52"/>
                </a:cxn>
                <a:cxn ang="0">
                  <a:pos x="26" y="50"/>
                </a:cxn>
                <a:cxn ang="0">
                  <a:pos x="27" y="48"/>
                </a:cxn>
                <a:cxn ang="0">
                  <a:pos x="26" y="46"/>
                </a:cxn>
                <a:cxn ang="0">
                  <a:pos x="27" y="44"/>
                </a:cxn>
                <a:cxn ang="0">
                  <a:pos x="26" y="42"/>
                </a:cxn>
                <a:cxn ang="0">
                  <a:pos x="31" y="30"/>
                </a:cxn>
                <a:cxn ang="0">
                  <a:pos x="19" y="42"/>
                </a:cxn>
                <a:cxn ang="0">
                  <a:pos x="18" y="42"/>
                </a:cxn>
                <a:cxn ang="0">
                  <a:pos x="18" y="33"/>
                </a:cxn>
                <a:cxn ang="0">
                  <a:pos x="18" y="32"/>
                </a:cxn>
                <a:cxn ang="0">
                  <a:pos x="19" y="33"/>
                </a:cxn>
                <a:cxn ang="0">
                  <a:pos x="19" y="33"/>
                </a:cxn>
                <a:cxn ang="0">
                  <a:pos x="19" y="42"/>
                </a:cxn>
                <a:cxn ang="0">
                  <a:pos x="29" y="28"/>
                </a:cxn>
                <a:cxn ang="0">
                  <a:pos x="29" y="28"/>
                </a:cxn>
                <a:cxn ang="0">
                  <a:pos x="23" y="42"/>
                </a:cxn>
                <a:cxn ang="0">
                  <a:pos x="21" y="42"/>
                </a:cxn>
                <a:cxn ang="0">
                  <a:pos x="21" y="33"/>
                </a:cxn>
                <a:cxn ang="0">
                  <a:pos x="21" y="33"/>
                </a:cxn>
                <a:cxn ang="0">
                  <a:pos x="26" y="19"/>
                </a:cxn>
                <a:cxn ang="0">
                  <a:pos x="25" y="19"/>
                </a:cxn>
                <a:cxn ang="0">
                  <a:pos x="24" y="19"/>
                </a:cxn>
                <a:cxn ang="0">
                  <a:pos x="21" y="29"/>
                </a:cxn>
                <a:cxn ang="0">
                  <a:pos x="21" y="23"/>
                </a:cxn>
                <a:cxn ang="0">
                  <a:pos x="21" y="23"/>
                </a:cxn>
                <a:cxn ang="0">
                  <a:pos x="20" y="23"/>
                </a:cxn>
                <a:cxn ang="0">
                  <a:pos x="20" y="30"/>
                </a:cxn>
                <a:cxn ang="0">
                  <a:pos x="18" y="30"/>
                </a:cxn>
                <a:cxn ang="0">
                  <a:pos x="16" y="30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15" y="23"/>
                </a:cxn>
                <a:cxn ang="0">
                  <a:pos x="15" y="29"/>
                </a:cxn>
                <a:cxn ang="0">
                  <a:pos x="12" y="19"/>
                </a:cxn>
                <a:cxn ang="0">
                  <a:pos x="11" y="19"/>
                </a:cxn>
                <a:cxn ang="0">
                  <a:pos x="11" y="19"/>
                </a:cxn>
                <a:cxn ang="0">
                  <a:pos x="15" y="33"/>
                </a:cxn>
                <a:cxn ang="0">
                  <a:pos x="15" y="33"/>
                </a:cxn>
                <a:cxn ang="0">
                  <a:pos x="15" y="42"/>
                </a:cxn>
                <a:cxn ang="0">
                  <a:pos x="13" y="42"/>
                </a:cxn>
                <a:cxn ang="0">
                  <a:pos x="7" y="28"/>
                </a:cxn>
                <a:cxn ang="0">
                  <a:pos x="7" y="28"/>
                </a:cxn>
                <a:cxn ang="0">
                  <a:pos x="7" y="28"/>
                </a:cxn>
                <a:cxn ang="0">
                  <a:pos x="3" y="18"/>
                </a:cxn>
                <a:cxn ang="0">
                  <a:pos x="18" y="3"/>
                </a:cxn>
                <a:cxn ang="0">
                  <a:pos x="33" y="18"/>
                </a:cxn>
                <a:cxn ang="0">
                  <a:pos x="29" y="28"/>
                </a:cxn>
              </a:cxnLst>
              <a:rect l="0" t="0" r="r" b="b"/>
              <a:pathLst>
                <a:path w="36" h="54">
                  <a:moveTo>
                    <a:pt x="31" y="30"/>
                  </a:moveTo>
                  <a:cubicBezTo>
                    <a:pt x="34" y="27"/>
                    <a:pt x="36" y="22"/>
                    <a:pt x="36" y="18"/>
                  </a:cubicBezTo>
                  <a:cubicBezTo>
                    <a:pt x="36" y="8"/>
                    <a:pt x="2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10" y="36"/>
                    <a:pt x="10" y="42"/>
                  </a:cubicBezTo>
                  <a:cubicBezTo>
                    <a:pt x="10" y="43"/>
                    <a:pt x="9" y="43"/>
                    <a:pt x="9" y="44"/>
                  </a:cubicBezTo>
                  <a:cubicBezTo>
                    <a:pt x="9" y="45"/>
                    <a:pt x="10" y="45"/>
                    <a:pt x="11" y="46"/>
                  </a:cubicBezTo>
                  <a:cubicBezTo>
                    <a:pt x="10" y="46"/>
                    <a:pt x="9" y="47"/>
                    <a:pt x="9" y="48"/>
                  </a:cubicBezTo>
                  <a:cubicBezTo>
                    <a:pt x="9" y="49"/>
                    <a:pt x="10" y="49"/>
                    <a:pt x="11" y="50"/>
                  </a:cubicBezTo>
                  <a:cubicBezTo>
                    <a:pt x="10" y="50"/>
                    <a:pt x="9" y="51"/>
                    <a:pt x="9" y="52"/>
                  </a:cubicBezTo>
                  <a:cubicBezTo>
                    <a:pt x="9" y="53"/>
                    <a:pt x="11" y="54"/>
                    <a:pt x="12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6" y="54"/>
                    <a:pt x="27" y="53"/>
                    <a:pt x="27" y="52"/>
                  </a:cubicBezTo>
                  <a:cubicBezTo>
                    <a:pt x="27" y="51"/>
                    <a:pt x="26" y="50"/>
                    <a:pt x="26" y="50"/>
                  </a:cubicBezTo>
                  <a:cubicBezTo>
                    <a:pt x="26" y="49"/>
                    <a:pt x="27" y="49"/>
                    <a:pt x="27" y="48"/>
                  </a:cubicBezTo>
                  <a:cubicBezTo>
                    <a:pt x="27" y="47"/>
                    <a:pt x="26" y="46"/>
                    <a:pt x="26" y="46"/>
                  </a:cubicBezTo>
                  <a:cubicBezTo>
                    <a:pt x="26" y="45"/>
                    <a:pt x="27" y="45"/>
                    <a:pt x="27" y="44"/>
                  </a:cubicBezTo>
                  <a:cubicBezTo>
                    <a:pt x="27" y="43"/>
                    <a:pt x="27" y="43"/>
                    <a:pt x="26" y="42"/>
                  </a:cubicBezTo>
                  <a:cubicBezTo>
                    <a:pt x="26" y="36"/>
                    <a:pt x="31" y="30"/>
                    <a:pt x="31" y="30"/>
                  </a:cubicBezTo>
                  <a:close/>
                  <a:moveTo>
                    <a:pt x="19" y="42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9" y="33"/>
                    <a:pt x="19" y="33"/>
                    <a:pt x="19" y="33"/>
                  </a:cubicBezTo>
                  <a:lnTo>
                    <a:pt x="19" y="42"/>
                  </a:lnTo>
                  <a:close/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24" y="35"/>
                    <a:pt x="23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19" y="30"/>
                    <a:pt x="18" y="30"/>
                  </a:cubicBezTo>
                  <a:cubicBezTo>
                    <a:pt x="17" y="30"/>
                    <a:pt x="17" y="30"/>
                    <a:pt x="16" y="3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2" y="35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0"/>
                    <a:pt x="10" y="3"/>
                    <a:pt x="18" y="3"/>
                  </a:cubicBezTo>
                  <a:cubicBezTo>
                    <a:pt x="26" y="3"/>
                    <a:pt x="33" y="10"/>
                    <a:pt x="33" y="18"/>
                  </a:cubicBezTo>
                  <a:cubicBezTo>
                    <a:pt x="33" y="22"/>
                    <a:pt x="32" y="25"/>
                    <a:pt x="29" y="2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171" name="TextBox 170">
            <a:extLst>
              <a:ext uri="{FF2B5EF4-FFF2-40B4-BE49-F238E27FC236}">
                <a16:creationId xmlns="" xmlns:a16="http://schemas.microsoft.com/office/drawing/2014/main" id="{A2C9B940-0C6B-4DDA-98F1-ACFE5C942457}"/>
              </a:ext>
            </a:extLst>
          </p:cNvPr>
          <p:cNvSpPr txBox="1"/>
          <p:nvPr/>
        </p:nvSpPr>
        <p:spPr>
          <a:xfrm>
            <a:off x="9814272" y="3457344"/>
            <a:ext cx="22958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kk-KZ" sz="1400" b="1" dirty="0" smtClean="0">
                <a:solidFill>
                  <a:srgbClr val="34738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Ата - аналардың оқу - тәрбие қызметінің мазмұны мен нәтижелілігіне қанағаттануын арттыру</a:t>
            </a:r>
          </a:p>
        </p:txBody>
      </p:sp>
      <p:sp>
        <p:nvSpPr>
          <p:cNvPr id="172" name="Oval 29">
            <a:extLst>
              <a:ext uri="{FF2B5EF4-FFF2-40B4-BE49-F238E27FC236}">
                <a16:creationId xmlns="" xmlns:a16="http://schemas.microsoft.com/office/drawing/2014/main" id="{21C21451-37A2-4ACB-9925-62F094771602}"/>
              </a:ext>
            </a:extLst>
          </p:cNvPr>
          <p:cNvSpPr>
            <a:spLocks noChangeAspect="1"/>
          </p:cNvSpPr>
          <p:nvPr/>
        </p:nvSpPr>
        <p:spPr>
          <a:xfrm>
            <a:off x="10744058" y="2911069"/>
            <a:ext cx="436245" cy="4362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6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2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3516" y1="5223" x2="98203" y2="2293"/>
                        <a14:foregroundMark x1="98281" y1="5096" x2="98359" y2="96178"/>
                        <a14:foregroundMark x1="97656" y1="98726" x2="49141" y2="97070"/>
                        <a14:foregroundMark x1="48672" y1="93376" x2="23594" y2="6497"/>
                        <a14:foregroundMark x1="39844" y1="9682" x2="90234" y2="85478"/>
                        <a14:foregroundMark x1="84453" y1="6115" x2="56719" y2="85605"/>
                        <a14:foregroundMark x1="39844" y1="16688" x2="60313" y2="73631"/>
                        <a14:foregroundMark x1="59375" y1="16561" x2="80000" y2="35414"/>
                        <a14:foregroundMark x1="63438" y1="14013" x2="91875" y2="44713"/>
                        <a14:foregroundMark x1="85234" y1="16688" x2="85859" y2="75796"/>
                        <a14:foregroundMark x1="57266" y1="11720" x2="71172" y2="65350"/>
                        <a14:foregroundMark x1="94219" y1="33631" x2="81250" y2="64586"/>
                        <a14:foregroundMark x1="70625" y1="38344" x2="94766" y2="65732"/>
                        <a14:foregroundMark x1="91172" y1="36433" x2="94922" y2="60127"/>
                        <a14:foregroundMark x1="90391" y1="19745" x2="92969" y2="34395"/>
                        <a14:foregroundMark x1="77109" y1="43694" x2="75547" y2="68662"/>
                        <a14:foregroundMark x1="86641" y1="32611" x2="95313" y2="49936"/>
                        <a14:foregroundMark x1="94766" y1="48153" x2="93672" y2="81146"/>
                        <a14:foregroundMark x1="68594" y1="62675" x2="72734" y2="87898"/>
                        <a14:foregroundMark x1="66875" y1="71210" x2="81484" y2="92994"/>
                        <a14:foregroundMark x1="68906" y1="74013" x2="38828" y2="30446"/>
                        <a14:foregroundMark x1="36094" y1="27006" x2="55781" y2="92866"/>
                        <a14:foregroundMark x1="20859" y1="4459" x2="20859" y2="4459"/>
                        <a14:foregroundMark x1="16641" y1="1019" x2="26484" y2="8153"/>
                        <a14:backgroundMark x1="2422" y1="5478" x2="15313" y2="7771"/>
                        <a14:backgroundMark x1="391" y1="20000" x2="3359" y2="18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098682"/>
            <a:ext cx="8994530" cy="57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Прямоугольник 79"/>
          <p:cNvSpPr/>
          <p:nvPr/>
        </p:nvSpPr>
        <p:spPr>
          <a:xfrm>
            <a:off x="0" y="204183"/>
            <a:ext cx="12192000" cy="9062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Прямоугольник 81"/>
          <p:cNvSpPr/>
          <p:nvPr/>
        </p:nvSpPr>
        <p:spPr>
          <a:xfrm>
            <a:off x="-13225" y="424834"/>
            <a:ext cx="7630349" cy="437630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Прямоугольник 82"/>
          <p:cNvSpPr/>
          <p:nvPr/>
        </p:nvSpPr>
        <p:spPr>
          <a:xfrm>
            <a:off x="-13225" y="442599"/>
            <a:ext cx="7738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700" b="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ЖОБА </a:t>
            </a:r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ЖҰМЫСЫН 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ЖЫЛ САЙЫНҒЫ </a:t>
            </a:r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ҚОРЫТЫНДЫЛАУ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1668512" y="6477300"/>
            <a:ext cx="382588" cy="268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18</a:t>
            </a:r>
            <a:endParaRPr lang="ru-RU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983D614C-E4DC-4100-B90E-C84B2B3E7B47}"/>
              </a:ext>
            </a:extLst>
          </p:cNvPr>
          <p:cNvSpPr txBox="1"/>
          <p:nvPr/>
        </p:nvSpPr>
        <p:spPr>
          <a:xfrm>
            <a:off x="4490574" y="4694931"/>
            <a:ext cx="3496601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kk-KZ" sz="36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Мектеп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983D614C-E4DC-4100-B90E-C84B2B3E7B47}"/>
              </a:ext>
            </a:extLst>
          </p:cNvPr>
          <p:cNvSpPr txBox="1"/>
          <p:nvPr/>
        </p:nvSpPr>
        <p:spPr>
          <a:xfrm>
            <a:off x="4323424" y="3339993"/>
            <a:ext cx="3496601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kk-KZ" sz="3600" b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Аудан, қала</a:t>
            </a:r>
            <a:endParaRPr lang="kk-KZ" sz="3600" b="1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983D614C-E4DC-4100-B90E-C84B2B3E7B47}"/>
              </a:ext>
            </a:extLst>
          </p:cNvPr>
          <p:cNvSpPr txBox="1"/>
          <p:nvPr/>
        </p:nvSpPr>
        <p:spPr>
          <a:xfrm>
            <a:off x="4917830" y="2004909"/>
            <a:ext cx="3496601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kk-KZ" sz="36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Облыс</a:t>
            </a:r>
            <a:endParaRPr lang="kk-KZ" sz="36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530" y="4528845"/>
            <a:ext cx="2958793" cy="1630645"/>
          </a:xfrm>
          <a:prstGeom prst="rect">
            <a:avLst/>
          </a:prstGeom>
        </p:spPr>
      </p:pic>
      <p:sp>
        <p:nvSpPr>
          <p:cNvPr id="2" name="Стрелка вверх 1"/>
          <p:cNvSpPr/>
          <p:nvPr/>
        </p:nvSpPr>
        <p:spPr>
          <a:xfrm>
            <a:off x="5853112" y="4278271"/>
            <a:ext cx="485775" cy="250574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трелка вверх 68"/>
          <p:cNvSpPr/>
          <p:nvPr/>
        </p:nvSpPr>
        <p:spPr>
          <a:xfrm>
            <a:off x="5853111" y="2886723"/>
            <a:ext cx="485775" cy="250574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124" y="3271039"/>
            <a:ext cx="3217325" cy="10456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198" y="1790170"/>
            <a:ext cx="3059115" cy="101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6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285" cy="6858001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="" xmlns:a16="http://schemas.microsoft.com/office/drawing/2014/main" id="{2AF75342-E454-455A-9CB7-5C98612DEC8A}"/>
              </a:ext>
            </a:extLst>
          </p:cNvPr>
          <p:cNvSpPr txBox="1">
            <a:spLocks/>
          </p:cNvSpPr>
          <p:nvPr/>
        </p:nvSpPr>
        <p:spPr>
          <a:xfrm>
            <a:off x="460434" y="1698696"/>
            <a:ext cx="11016868" cy="1002650"/>
          </a:xfrm>
          <a:prstGeom prst="rect">
            <a:avLst/>
          </a:prstGeom>
          <a:effectLst/>
        </p:spPr>
        <p:txBody>
          <a:bodyPr lIns="107508" tIns="53755" rIns="107508" bIns="53755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НАЗАРЛАРЫҢЫЗДЫ РАХМЕТ!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26838" y="414298"/>
            <a:ext cx="8084060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ҚОСТАНАЙ ОБЛЫСЫ/ҚОСТАНАЙ ҚАЛАСЫ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5" y="96191"/>
            <a:ext cx="863066" cy="8773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14" y="201396"/>
            <a:ext cx="758151" cy="7501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497" y="3536762"/>
            <a:ext cx="5452164" cy="3589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252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20" y="1201130"/>
            <a:ext cx="961019" cy="9610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37739" y="879661"/>
            <a:ext cx="2562225" cy="867930"/>
          </a:xfrm>
          <a:prstGeom prst="rect">
            <a:avLst/>
          </a:prstGeom>
          <a:effectLst/>
        </p:spPr>
        <p:txBody>
          <a:bodyPr lIns="107508" tIns="53755" rIns="107508" bIns="53755" anchor="ctr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k-KZ" sz="2800" b="1" dirty="0" smtClean="0">
                <a:solidFill>
                  <a:prstClr val="black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Мақсаттары :</a:t>
            </a:r>
            <a:endParaRPr lang="ru-RU" sz="2800" b="1" dirty="0">
              <a:solidFill>
                <a:prstClr val="black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5" name="Прямая соединительная линия 4"/>
          <p:cNvCxnSpPr>
            <a:stCxn id="2" idx="2"/>
            <a:endCxn id="29" idx="4"/>
          </p:cNvCxnSpPr>
          <p:nvPr/>
        </p:nvCxnSpPr>
        <p:spPr>
          <a:xfrm flipH="1">
            <a:off x="1128796" y="2162149"/>
            <a:ext cx="28434" cy="4522923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трелка: пятиугольник 74">
            <a:extLst>
              <a:ext uri="{FF2B5EF4-FFF2-40B4-BE49-F238E27FC236}">
                <a16:creationId xmlns:a16="http://schemas.microsoft.com/office/drawing/2014/main" xmlns="" id="{6489D5D8-D60E-4727-A05C-66A74FCFC93C}"/>
              </a:ext>
            </a:extLst>
          </p:cNvPr>
          <p:cNvSpPr/>
          <p:nvPr/>
        </p:nvSpPr>
        <p:spPr>
          <a:xfrm>
            <a:off x="2236322" y="1772708"/>
            <a:ext cx="9575502" cy="99900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algn="just"/>
            <a:r>
              <a:rPr lang="kk-K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Ыңғайлы оқу-тәрбие алаңын құруға бағытталған әлеуметтік серіктестік қағидаттары мен шарттары негізінде отбасы мен білім беру ұйымының жүйелі, кешенді, Үйлестірілген әлеуметтік-психологиялық-педагогикалық ұзақ мерзімді өзара іс-қимылын қамтамасыз ету.</a:t>
            </a:r>
            <a:endParaRPr lang="kk-K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42081" y="1712044"/>
            <a:ext cx="242888" cy="495335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anose="05040102010807070707" pitchFamily="18" charset="2"/>
              </a:rPr>
              <a:t>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14878" y="1712044"/>
            <a:ext cx="242888" cy="4953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576298" y="2863240"/>
            <a:ext cx="3132388" cy="867930"/>
          </a:xfrm>
          <a:prstGeom prst="rect">
            <a:avLst/>
          </a:prstGeom>
          <a:effectLst/>
        </p:spPr>
        <p:txBody>
          <a:bodyPr lIns="107508" tIns="53755" rIns="107508" bIns="53755" anchor="ctr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kk-KZ" sz="2800" b="1" dirty="0" smtClean="0">
                <a:solidFill>
                  <a:prstClr val="black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БАҒЫТТАР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ru-RU" sz="2800" b="1" dirty="0">
              <a:solidFill>
                <a:prstClr val="black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916723" y="3761022"/>
            <a:ext cx="461962" cy="45051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916723" y="4379405"/>
            <a:ext cx="461962" cy="45051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916723" y="4997788"/>
            <a:ext cx="461962" cy="45051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897815" y="5616171"/>
            <a:ext cx="461962" cy="45051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897815" y="6234553"/>
            <a:ext cx="461962" cy="45051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409139" y="3812017"/>
            <a:ext cx="4534461" cy="32284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kk-KZ" sz="1400" smtClean="0">
                <a:latin typeface="Arial" pitchFamily="34" charset="0"/>
                <a:cs typeface="Arial" pitchFamily="34" charset="0"/>
              </a:rPr>
              <a:t>Ғылыми-әдістемелік бағыт</a:t>
            </a:r>
            <a:endParaRPr lang="kk-KZ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409139" y="4450291"/>
            <a:ext cx="4534461" cy="32284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kk-KZ" sz="1400" smtClean="0">
                <a:latin typeface="Arial" pitchFamily="34" charset="0"/>
                <a:cs typeface="Arial" pitchFamily="34" charset="0"/>
              </a:rPr>
              <a:t> Диагностикалық-сараптамалық  бағыт</a:t>
            </a:r>
            <a:endParaRPr lang="kk-KZ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409139" y="5069515"/>
            <a:ext cx="4534461" cy="32284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kk-KZ" sz="1400" smtClean="0">
                <a:latin typeface="Arial" pitchFamily="34" charset="0"/>
                <a:cs typeface="Arial" pitchFamily="34" charset="0"/>
              </a:rPr>
              <a:t>Профилактикалық бағыт</a:t>
            </a:r>
            <a:endParaRPr lang="kk-KZ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409139" y="5679214"/>
            <a:ext cx="4534461" cy="32284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kk-KZ" sz="1400" smtClean="0">
                <a:latin typeface="Arial" pitchFamily="34" charset="0"/>
                <a:cs typeface="Arial" pitchFamily="34" charset="0"/>
              </a:rPr>
              <a:t>Консультативтік-ағартушылық бағыт</a:t>
            </a:r>
            <a:endParaRPr lang="kk-KZ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409139" y="6298439"/>
            <a:ext cx="4534461" cy="32284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kk-KZ" sz="1400" dirty="0" smtClean="0">
                <a:latin typeface="Arial" pitchFamily="34" charset="0"/>
                <a:cs typeface="Arial" pitchFamily="34" charset="0"/>
              </a:rPr>
              <a:t>Дамытушылық бағыты</a:t>
            </a:r>
            <a:endParaRPr lang="kk-K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Овал 35"/>
          <p:cNvSpPr/>
          <p:nvPr/>
        </p:nvSpPr>
        <p:spPr>
          <a:xfrm rot="5400000">
            <a:off x="833711" y="2948870"/>
            <a:ext cx="647037" cy="6561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sym typeface="Wingdings 3" panose="05040102010807070707" pitchFamily="18" charset="2"/>
              </a:rPr>
              <a:t>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8714760F-5777-408C-BC66-4B3DE230DC0C}"/>
              </a:ext>
            </a:extLst>
          </p:cNvPr>
          <p:cNvSpPr/>
          <p:nvPr/>
        </p:nvSpPr>
        <p:spPr>
          <a:xfrm>
            <a:off x="5735130" y="3662140"/>
            <a:ext cx="3110685" cy="48141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anchor="ctr">
            <a:noAutofit/>
          </a:bodyPr>
          <a:lstStyle/>
          <a:p>
            <a:pPr marL="358775"/>
            <a:r>
              <a:rPr lang="kk-KZ" sz="1100" smtClean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Ата-аналарды білім беру ұйымы қызметінің барлық салаларына белсенді тарту.</a:t>
            </a:r>
            <a:endParaRPr lang="kk-KZ" sz="1100"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FEEADAEE-6CC2-47E8-B39A-A9D68E8758EA}"/>
              </a:ext>
            </a:extLst>
          </p:cNvPr>
          <p:cNvSpPr/>
          <p:nvPr/>
        </p:nvSpPr>
        <p:spPr>
          <a:xfrm>
            <a:off x="5737908" y="4215859"/>
            <a:ext cx="3110114" cy="133396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anchor="ctr">
            <a:noAutofit/>
          </a:bodyPr>
          <a:lstStyle/>
          <a:p>
            <a:pPr marL="358775"/>
            <a:r>
              <a:rPr lang="kk-KZ" sz="1100" smtClean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Ата-аналар білімін тепе-тең негізде ұйымдастыру: педагогтер-ата-аналар, ата – аналар-ата-аналар; отбасын педагогикалық сүйемелдеу (оқыту, консультация беру, тәрбие, ағарту мәселелерінде көмек көрсету және т.б.).</a:t>
            </a:r>
            <a:endParaRPr lang="kk-KZ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1EA7D0FC-261A-4F3E-A505-348318CDD920}"/>
              </a:ext>
            </a:extLst>
          </p:cNvPr>
          <p:cNvSpPr/>
          <p:nvPr/>
        </p:nvSpPr>
        <p:spPr>
          <a:xfrm>
            <a:off x="5735131" y="5624826"/>
            <a:ext cx="3110686" cy="90986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anchor="ctr">
            <a:noAutofit/>
          </a:bodyPr>
          <a:lstStyle/>
          <a:p>
            <a:pPr marL="358775"/>
            <a:r>
              <a:rPr lang="kk-KZ" sz="1100" smtClean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Өзара іс – қимыл нысандарын жетілдіру: білім беру ұйымы-отбасы. Білім беру ұйымының тәрбие процесін ұйымдастырудағы отбасының рөлін күшейту</a:t>
            </a:r>
            <a:endParaRPr lang="kk-KZ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1C0A054-29A2-47CA-A03C-7A0BBCA14CF7}"/>
              </a:ext>
            </a:extLst>
          </p:cNvPr>
          <p:cNvSpPr/>
          <p:nvPr/>
        </p:nvSpPr>
        <p:spPr>
          <a:xfrm>
            <a:off x="8946991" y="3410752"/>
            <a:ext cx="3110686" cy="73427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anchor="ctr">
            <a:noAutofit/>
          </a:bodyPr>
          <a:lstStyle/>
          <a:p>
            <a:pPr marL="358775"/>
            <a:r>
              <a:rPr lang="kk-KZ" sz="1100" smtClean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Балалар мен жасөспірімдердің бейәлеуметтік мінез-құлқының алдын алу, отбасыларда салауатты өмір салтының негіздерін қалыптастыру үшін жағдайлар жасау.</a:t>
            </a:r>
            <a:endParaRPr lang="kk-KZ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31E8F82B-F990-4841-B8FA-791B4925DFB1}"/>
              </a:ext>
            </a:extLst>
          </p:cNvPr>
          <p:cNvSpPr/>
          <p:nvPr/>
        </p:nvSpPr>
        <p:spPr>
          <a:xfrm>
            <a:off x="8955413" y="4198152"/>
            <a:ext cx="3095687" cy="117747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anchor="ctr">
            <a:noAutofit/>
          </a:bodyPr>
          <a:lstStyle/>
          <a:p>
            <a:pPr marL="358775"/>
            <a:r>
              <a:rPr lang="kk-KZ" sz="1100" dirty="0" smtClean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Білім алушылардың психологиялық денсаулығын сақтауға және нығайтуға, олардың әлеуметтенуіне ықпал ететін психологиялық қауіпсіз білім беру ортасын құру</a:t>
            </a:r>
            <a:endParaRPr lang="kk-KZ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735131" y="3662139"/>
            <a:ext cx="356188" cy="481419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5774867" y="2885962"/>
            <a:ext cx="3132388" cy="867930"/>
          </a:xfrm>
          <a:prstGeom prst="rect">
            <a:avLst/>
          </a:prstGeom>
          <a:effectLst/>
        </p:spPr>
        <p:txBody>
          <a:bodyPr lIns="107508" tIns="53755" rIns="107508" bIns="53755" anchor="ctr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prstClr val="black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МІНДЕТТЕР</a:t>
            </a:r>
            <a:endParaRPr lang="ru-RU" sz="2800" b="1" dirty="0">
              <a:solidFill>
                <a:prstClr val="black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735130" y="4221123"/>
            <a:ext cx="356188" cy="1348148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735130" y="5624825"/>
            <a:ext cx="356188" cy="909865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8946990" y="3406500"/>
            <a:ext cx="413224" cy="738524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8953205" y="4204287"/>
            <a:ext cx="407009" cy="1171337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ru-RU" b="1" dirty="0">
              <a:solidFill>
                <a:schemeClr val="l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168642" y="3267933"/>
            <a:ext cx="561643" cy="540325"/>
            <a:chOff x="620713" y="2074863"/>
            <a:chExt cx="1522412" cy="1579562"/>
          </a:xfrm>
          <a:solidFill>
            <a:schemeClr val="bg1">
              <a:lumMod val="65000"/>
            </a:schemeClr>
          </a:solidFill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814388" y="2074863"/>
              <a:ext cx="1135062" cy="342900"/>
            </a:xfrm>
            <a:custGeom>
              <a:avLst/>
              <a:gdLst>
                <a:gd name="T0" fmla="*/ 57 w 3121"/>
                <a:gd name="T1" fmla="*/ 909 h 946"/>
                <a:gd name="T2" fmla="*/ 211 w 3121"/>
                <a:gd name="T3" fmla="*/ 888 h 946"/>
                <a:gd name="T4" fmla="*/ 1560 w 3121"/>
                <a:gd name="T5" fmla="*/ 220 h 946"/>
                <a:gd name="T6" fmla="*/ 2909 w 3121"/>
                <a:gd name="T7" fmla="*/ 888 h 946"/>
                <a:gd name="T8" fmla="*/ 2997 w 3121"/>
                <a:gd name="T9" fmla="*/ 931 h 946"/>
                <a:gd name="T10" fmla="*/ 3063 w 3121"/>
                <a:gd name="T11" fmla="*/ 909 h 946"/>
                <a:gd name="T12" fmla="*/ 3084 w 3121"/>
                <a:gd name="T13" fmla="*/ 755 h 946"/>
                <a:gd name="T14" fmla="*/ 1560 w 3121"/>
                <a:gd name="T15" fmla="*/ 0 h 946"/>
                <a:gd name="T16" fmla="*/ 37 w 3121"/>
                <a:gd name="T17" fmla="*/ 755 h 946"/>
                <a:gd name="T18" fmla="*/ 57 w 3121"/>
                <a:gd name="T19" fmla="*/ 909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21" h="946">
                  <a:moveTo>
                    <a:pt x="57" y="909"/>
                  </a:moveTo>
                  <a:cubicBezTo>
                    <a:pt x="106" y="946"/>
                    <a:pt x="175" y="936"/>
                    <a:pt x="211" y="888"/>
                  </a:cubicBezTo>
                  <a:cubicBezTo>
                    <a:pt x="536" y="463"/>
                    <a:pt x="1027" y="220"/>
                    <a:pt x="1560" y="220"/>
                  </a:cubicBezTo>
                  <a:cubicBezTo>
                    <a:pt x="2094" y="220"/>
                    <a:pt x="2585" y="463"/>
                    <a:pt x="2909" y="888"/>
                  </a:cubicBezTo>
                  <a:cubicBezTo>
                    <a:pt x="2931" y="916"/>
                    <a:pt x="2964" y="931"/>
                    <a:pt x="2997" y="931"/>
                  </a:cubicBezTo>
                  <a:cubicBezTo>
                    <a:pt x="3020" y="931"/>
                    <a:pt x="3044" y="924"/>
                    <a:pt x="3063" y="909"/>
                  </a:cubicBezTo>
                  <a:cubicBezTo>
                    <a:pt x="3112" y="872"/>
                    <a:pt x="3121" y="803"/>
                    <a:pt x="3084" y="755"/>
                  </a:cubicBezTo>
                  <a:cubicBezTo>
                    <a:pt x="2718" y="275"/>
                    <a:pt x="2163" y="0"/>
                    <a:pt x="1560" y="0"/>
                  </a:cubicBezTo>
                  <a:cubicBezTo>
                    <a:pt x="958" y="0"/>
                    <a:pt x="403" y="275"/>
                    <a:pt x="37" y="755"/>
                  </a:cubicBezTo>
                  <a:cubicBezTo>
                    <a:pt x="0" y="803"/>
                    <a:pt x="9" y="872"/>
                    <a:pt x="57" y="9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Oval 6"/>
            <p:cNvSpPr>
              <a:spLocks noChangeArrowheads="1"/>
            </p:cNvSpPr>
            <p:nvPr/>
          </p:nvSpPr>
          <p:spPr bwMode="auto">
            <a:xfrm>
              <a:off x="1806575" y="2492375"/>
              <a:ext cx="249237" cy="247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1719263" y="2768600"/>
              <a:ext cx="423862" cy="723900"/>
            </a:xfrm>
            <a:custGeom>
              <a:avLst/>
              <a:gdLst>
                <a:gd name="T0" fmla="*/ 935 w 1168"/>
                <a:gd name="T1" fmla="*/ 36 h 1997"/>
                <a:gd name="T2" fmla="*/ 848 w 1168"/>
                <a:gd name="T3" fmla="*/ 9 h 1997"/>
                <a:gd name="T4" fmla="*/ 756 w 1168"/>
                <a:gd name="T5" fmla="*/ 25 h 1997"/>
                <a:gd name="T6" fmla="*/ 584 w 1168"/>
                <a:gd name="T7" fmla="*/ 154 h 1997"/>
                <a:gd name="T8" fmla="*/ 411 w 1168"/>
                <a:gd name="T9" fmla="*/ 25 h 1997"/>
                <a:gd name="T10" fmla="*/ 320 w 1168"/>
                <a:gd name="T11" fmla="*/ 9 h 1997"/>
                <a:gd name="T12" fmla="*/ 233 w 1168"/>
                <a:gd name="T13" fmla="*/ 36 h 1997"/>
                <a:gd name="T14" fmla="*/ 0 w 1168"/>
                <a:gd name="T15" fmla="*/ 359 h 1997"/>
                <a:gd name="T16" fmla="*/ 0 w 1168"/>
                <a:gd name="T17" fmla="*/ 878 h 1997"/>
                <a:gd name="T18" fmla="*/ 17 w 1168"/>
                <a:gd name="T19" fmla="*/ 934 h 1997"/>
                <a:gd name="T20" fmla="*/ 191 w 1168"/>
                <a:gd name="T21" fmla="*/ 1199 h 1997"/>
                <a:gd name="T22" fmla="*/ 191 w 1168"/>
                <a:gd name="T23" fmla="*/ 1895 h 1997"/>
                <a:gd name="T24" fmla="*/ 293 w 1168"/>
                <a:gd name="T25" fmla="*/ 1997 h 1997"/>
                <a:gd name="T26" fmla="*/ 874 w 1168"/>
                <a:gd name="T27" fmla="*/ 1997 h 1997"/>
                <a:gd name="T28" fmla="*/ 977 w 1168"/>
                <a:gd name="T29" fmla="*/ 1895 h 1997"/>
                <a:gd name="T30" fmla="*/ 977 w 1168"/>
                <a:gd name="T31" fmla="*/ 1199 h 1997"/>
                <a:gd name="T32" fmla="*/ 1151 w 1168"/>
                <a:gd name="T33" fmla="*/ 934 h 1997"/>
                <a:gd name="T34" fmla="*/ 1168 w 1168"/>
                <a:gd name="T35" fmla="*/ 878 h 1997"/>
                <a:gd name="T36" fmla="*/ 1168 w 1168"/>
                <a:gd name="T37" fmla="*/ 359 h 1997"/>
                <a:gd name="T38" fmla="*/ 935 w 1168"/>
                <a:gd name="T39" fmla="*/ 36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68" h="1997">
                  <a:moveTo>
                    <a:pt x="935" y="36"/>
                  </a:moveTo>
                  <a:cubicBezTo>
                    <a:pt x="934" y="36"/>
                    <a:pt x="848" y="9"/>
                    <a:pt x="848" y="9"/>
                  </a:cubicBezTo>
                  <a:cubicBezTo>
                    <a:pt x="817" y="0"/>
                    <a:pt x="783" y="6"/>
                    <a:pt x="756" y="25"/>
                  </a:cubicBezTo>
                  <a:lnTo>
                    <a:pt x="584" y="154"/>
                  </a:lnTo>
                  <a:lnTo>
                    <a:pt x="411" y="25"/>
                  </a:lnTo>
                  <a:cubicBezTo>
                    <a:pt x="385" y="6"/>
                    <a:pt x="351" y="0"/>
                    <a:pt x="320" y="9"/>
                  </a:cubicBezTo>
                  <a:cubicBezTo>
                    <a:pt x="320" y="9"/>
                    <a:pt x="233" y="36"/>
                    <a:pt x="233" y="36"/>
                  </a:cubicBezTo>
                  <a:cubicBezTo>
                    <a:pt x="93" y="83"/>
                    <a:pt x="0" y="212"/>
                    <a:pt x="0" y="359"/>
                  </a:cubicBezTo>
                  <a:lnTo>
                    <a:pt x="0" y="878"/>
                  </a:lnTo>
                  <a:cubicBezTo>
                    <a:pt x="0" y="898"/>
                    <a:pt x="6" y="917"/>
                    <a:pt x="17" y="934"/>
                  </a:cubicBezTo>
                  <a:lnTo>
                    <a:pt x="191" y="1199"/>
                  </a:lnTo>
                  <a:lnTo>
                    <a:pt x="191" y="1895"/>
                  </a:lnTo>
                  <a:cubicBezTo>
                    <a:pt x="191" y="1951"/>
                    <a:pt x="237" y="1997"/>
                    <a:pt x="293" y="1997"/>
                  </a:cubicBezTo>
                  <a:lnTo>
                    <a:pt x="874" y="1997"/>
                  </a:lnTo>
                  <a:cubicBezTo>
                    <a:pt x="931" y="1997"/>
                    <a:pt x="977" y="1951"/>
                    <a:pt x="977" y="1895"/>
                  </a:cubicBezTo>
                  <a:lnTo>
                    <a:pt x="977" y="1199"/>
                  </a:lnTo>
                  <a:lnTo>
                    <a:pt x="1151" y="934"/>
                  </a:lnTo>
                  <a:cubicBezTo>
                    <a:pt x="1162" y="917"/>
                    <a:pt x="1168" y="898"/>
                    <a:pt x="1168" y="878"/>
                  </a:cubicBezTo>
                  <a:lnTo>
                    <a:pt x="1168" y="359"/>
                  </a:lnTo>
                  <a:cubicBezTo>
                    <a:pt x="1168" y="212"/>
                    <a:pt x="1074" y="83"/>
                    <a:pt x="93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Oval 8"/>
            <p:cNvSpPr>
              <a:spLocks noChangeArrowheads="1"/>
            </p:cNvSpPr>
            <p:nvPr/>
          </p:nvSpPr>
          <p:spPr bwMode="auto">
            <a:xfrm>
              <a:off x="708025" y="2492375"/>
              <a:ext cx="249237" cy="247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620713" y="2768600"/>
              <a:ext cx="423862" cy="723900"/>
            </a:xfrm>
            <a:custGeom>
              <a:avLst/>
              <a:gdLst>
                <a:gd name="T0" fmla="*/ 935 w 1168"/>
                <a:gd name="T1" fmla="*/ 36 h 1997"/>
                <a:gd name="T2" fmla="*/ 848 w 1168"/>
                <a:gd name="T3" fmla="*/ 9 h 1997"/>
                <a:gd name="T4" fmla="*/ 756 w 1168"/>
                <a:gd name="T5" fmla="*/ 25 h 1997"/>
                <a:gd name="T6" fmla="*/ 584 w 1168"/>
                <a:gd name="T7" fmla="*/ 154 h 1997"/>
                <a:gd name="T8" fmla="*/ 411 w 1168"/>
                <a:gd name="T9" fmla="*/ 25 h 1997"/>
                <a:gd name="T10" fmla="*/ 320 w 1168"/>
                <a:gd name="T11" fmla="*/ 9 h 1997"/>
                <a:gd name="T12" fmla="*/ 233 w 1168"/>
                <a:gd name="T13" fmla="*/ 36 h 1997"/>
                <a:gd name="T14" fmla="*/ 0 w 1168"/>
                <a:gd name="T15" fmla="*/ 359 h 1997"/>
                <a:gd name="T16" fmla="*/ 0 w 1168"/>
                <a:gd name="T17" fmla="*/ 878 h 1997"/>
                <a:gd name="T18" fmla="*/ 17 w 1168"/>
                <a:gd name="T19" fmla="*/ 934 h 1997"/>
                <a:gd name="T20" fmla="*/ 191 w 1168"/>
                <a:gd name="T21" fmla="*/ 1199 h 1997"/>
                <a:gd name="T22" fmla="*/ 191 w 1168"/>
                <a:gd name="T23" fmla="*/ 1895 h 1997"/>
                <a:gd name="T24" fmla="*/ 293 w 1168"/>
                <a:gd name="T25" fmla="*/ 1997 h 1997"/>
                <a:gd name="T26" fmla="*/ 874 w 1168"/>
                <a:gd name="T27" fmla="*/ 1997 h 1997"/>
                <a:gd name="T28" fmla="*/ 977 w 1168"/>
                <a:gd name="T29" fmla="*/ 1895 h 1997"/>
                <a:gd name="T30" fmla="*/ 977 w 1168"/>
                <a:gd name="T31" fmla="*/ 1199 h 1997"/>
                <a:gd name="T32" fmla="*/ 1151 w 1168"/>
                <a:gd name="T33" fmla="*/ 934 h 1997"/>
                <a:gd name="T34" fmla="*/ 1168 w 1168"/>
                <a:gd name="T35" fmla="*/ 878 h 1997"/>
                <a:gd name="T36" fmla="*/ 1168 w 1168"/>
                <a:gd name="T37" fmla="*/ 359 h 1997"/>
                <a:gd name="T38" fmla="*/ 935 w 1168"/>
                <a:gd name="T39" fmla="*/ 36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68" h="1997">
                  <a:moveTo>
                    <a:pt x="935" y="36"/>
                  </a:moveTo>
                  <a:cubicBezTo>
                    <a:pt x="934" y="36"/>
                    <a:pt x="848" y="9"/>
                    <a:pt x="848" y="9"/>
                  </a:cubicBezTo>
                  <a:cubicBezTo>
                    <a:pt x="817" y="0"/>
                    <a:pt x="783" y="6"/>
                    <a:pt x="756" y="25"/>
                  </a:cubicBezTo>
                  <a:lnTo>
                    <a:pt x="584" y="154"/>
                  </a:lnTo>
                  <a:lnTo>
                    <a:pt x="411" y="25"/>
                  </a:lnTo>
                  <a:cubicBezTo>
                    <a:pt x="385" y="6"/>
                    <a:pt x="351" y="0"/>
                    <a:pt x="320" y="9"/>
                  </a:cubicBezTo>
                  <a:cubicBezTo>
                    <a:pt x="320" y="9"/>
                    <a:pt x="233" y="36"/>
                    <a:pt x="233" y="36"/>
                  </a:cubicBezTo>
                  <a:cubicBezTo>
                    <a:pt x="93" y="83"/>
                    <a:pt x="0" y="212"/>
                    <a:pt x="0" y="359"/>
                  </a:cubicBezTo>
                  <a:lnTo>
                    <a:pt x="0" y="878"/>
                  </a:lnTo>
                  <a:cubicBezTo>
                    <a:pt x="0" y="898"/>
                    <a:pt x="6" y="917"/>
                    <a:pt x="17" y="934"/>
                  </a:cubicBezTo>
                  <a:lnTo>
                    <a:pt x="191" y="1199"/>
                  </a:lnTo>
                  <a:lnTo>
                    <a:pt x="191" y="1895"/>
                  </a:lnTo>
                  <a:cubicBezTo>
                    <a:pt x="191" y="1951"/>
                    <a:pt x="237" y="1997"/>
                    <a:pt x="293" y="1997"/>
                  </a:cubicBezTo>
                  <a:lnTo>
                    <a:pt x="874" y="1997"/>
                  </a:lnTo>
                  <a:cubicBezTo>
                    <a:pt x="931" y="1997"/>
                    <a:pt x="977" y="1951"/>
                    <a:pt x="977" y="1895"/>
                  </a:cubicBezTo>
                  <a:lnTo>
                    <a:pt x="977" y="1199"/>
                  </a:lnTo>
                  <a:lnTo>
                    <a:pt x="1151" y="934"/>
                  </a:lnTo>
                  <a:cubicBezTo>
                    <a:pt x="1162" y="917"/>
                    <a:pt x="1168" y="898"/>
                    <a:pt x="1168" y="878"/>
                  </a:cubicBezTo>
                  <a:lnTo>
                    <a:pt x="1168" y="359"/>
                  </a:lnTo>
                  <a:cubicBezTo>
                    <a:pt x="1168" y="212"/>
                    <a:pt x="1074" y="83"/>
                    <a:pt x="93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Oval 10"/>
            <p:cNvSpPr>
              <a:spLocks noChangeArrowheads="1"/>
            </p:cNvSpPr>
            <p:nvPr/>
          </p:nvSpPr>
          <p:spPr bwMode="auto">
            <a:xfrm>
              <a:off x="1220788" y="2281238"/>
              <a:ext cx="322262" cy="320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1108075" y="2662238"/>
              <a:ext cx="547687" cy="992187"/>
            </a:xfrm>
            <a:custGeom>
              <a:avLst/>
              <a:gdLst>
                <a:gd name="T0" fmla="*/ 1241 w 1509"/>
                <a:gd name="T1" fmla="*/ 46 h 2739"/>
                <a:gd name="T2" fmla="*/ 1240 w 1509"/>
                <a:gd name="T3" fmla="*/ 45 h 2739"/>
                <a:gd name="T4" fmla="*/ 1114 w 1509"/>
                <a:gd name="T5" fmla="*/ 7 h 2739"/>
                <a:gd name="T6" fmla="*/ 1065 w 1509"/>
                <a:gd name="T7" fmla="*/ 31 h 2739"/>
                <a:gd name="T8" fmla="*/ 799 w 1509"/>
                <a:gd name="T9" fmla="*/ 760 h 2739"/>
                <a:gd name="T10" fmla="*/ 709 w 1509"/>
                <a:gd name="T11" fmla="*/ 760 h 2739"/>
                <a:gd name="T12" fmla="*/ 444 w 1509"/>
                <a:gd name="T13" fmla="*/ 31 h 2739"/>
                <a:gd name="T14" fmla="*/ 407 w 1509"/>
                <a:gd name="T15" fmla="*/ 5 h 2739"/>
                <a:gd name="T16" fmla="*/ 269 w 1509"/>
                <a:gd name="T17" fmla="*/ 45 h 2739"/>
                <a:gd name="T18" fmla="*/ 0 w 1509"/>
                <a:gd name="T19" fmla="*/ 418 h 2739"/>
                <a:gd name="T20" fmla="*/ 0 w 1509"/>
                <a:gd name="T21" fmla="*/ 1189 h 2739"/>
                <a:gd name="T22" fmla="*/ 6 w 1509"/>
                <a:gd name="T23" fmla="*/ 1211 h 2739"/>
                <a:gd name="T24" fmla="*/ 283 w 1509"/>
                <a:gd name="T25" fmla="*/ 1633 h 2739"/>
                <a:gd name="T26" fmla="*/ 283 w 1509"/>
                <a:gd name="T27" fmla="*/ 2700 h 2739"/>
                <a:gd name="T28" fmla="*/ 323 w 1509"/>
                <a:gd name="T29" fmla="*/ 2739 h 2739"/>
                <a:gd name="T30" fmla="*/ 1186 w 1509"/>
                <a:gd name="T31" fmla="*/ 2739 h 2739"/>
                <a:gd name="T32" fmla="*/ 1225 w 1509"/>
                <a:gd name="T33" fmla="*/ 2700 h 2739"/>
                <a:gd name="T34" fmla="*/ 1225 w 1509"/>
                <a:gd name="T35" fmla="*/ 1633 h 2739"/>
                <a:gd name="T36" fmla="*/ 1503 w 1509"/>
                <a:gd name="T37" fmla="*/ 1211 h 2739"/>
                <a:gd name="T38" fmla="*/ 1509 w 1509"/>
                <a:gd name="T39" fmla="*/ 1189 h 2739"/>
                <a:gd name="T40" fmla="*/ 1509 w 1509"/>
                <a:gd name="T41" fmla="*/ 416 h 2739"/>
                <a:gd name="T42" fmla="*/ 1241 w 1509"/>
                <a:gd name="T43" fmla="*/ 46 h 2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09" h="2739">
                  <a:moveTo>
                    <a:pt x="1241" y="46"/>
                  </a:moveTo>
                  <a:lnTo>
                    <a:pt x="1240" y="45"/>
                  </a:lnTo>
                  <a:lnTo>
                    <a:pt x="1114" y="7"/>
                  </a:lnTo>
                  <a:cubicBezTo>
                    <a:pt x="1094" y="0"/>
                    <a:pt x="1072" y="11"/>
                    <a:pt x="1065" y="31"/>
                  </a:cubicBezTo>
                  <a:lnTo>
                    <a:pt x="799" y="760"/>
                  </a:lnTo>
                  <a:cubicBezTo>
                    <a:pt x="784" y="802"/>
                    <a:pt x="725" y="802"/>
                    <a:pt x="709" y="760"/>
                  </a:cubicBezTo>
                  <a:lnTo>
                    <a:pt x="444" y="31"/>
                  </a:lnTo>
                  <a:cubicBezTo>
                    <a:pt x="438" y="15"/>
                    <a:pt x="423" y="5"/>
                    <a:pt x="407" y="5"/>
                  </a:cubicBezTo>
                  <a:cubicBezTo>
                    <a:pt x="403" y="5"/>
                    <a:pt x="269" y="45"/>
                    <a:pt x="269" y="45"/>
                  </a:cubicBezTo>
                  <a:cubicBezTo>
                    <a:pt x="108" y="99"/>
                    <a:pt x="0" y="249"/>
                    <a:pt x="0" y="418"/>
                  </a:cubicBezTo>
                  <a:lnTo>
                    <a:pt x="0" y="1189"/>
                  </a:lnTo>
                  <a:cubicBezTo>
                    <a:pt x="0" y="1197"/>
                    <a:pt x="2" y="1204"/>
                    <a:pt x="6" y="1211"/>
                  </a:cubicBezTo>
                  <a:lnTo>
                    <a:pt x="283" y="1633"/>
                  </a:lnTo>
                  <a:lnTo>
                    <a:pt x="283" y="2700"/>
                  </a:lnTo>
                  <a:cubicBezTo>
                    <a:pt x="283" y="2722"/>
                    <a:pt x="301" y="2739"/>
                    <a:pt x="323" y="2739"/>
                  </a:cubicBezTo>
                  <a:lnTo>
                    <a:pt x="1186" y="2739"/>
                  </a:lnTo>
                  <a:cubicBezTo>
                    <a:pt x="1208" y="2739"/>
                    <a:pt x="1225" y="2722"/>
                    <a:pt x="1225" y="2700"/>
                  </a:cubicBezTo>
                  <a:lnTo>
                    <a:pt x="1225" y="1633"/>
                  </a:lnTo>
                  <a:lnTo>
                    <a:pt x="1503" y="1211"/>
                  </a:lnTo>
                  <a:cubicBezTo>
                    <a:pt x="1507" y="1204"/>
                    <a:pt x="1509" y="1197"/>
                    <a:pt x="1509" y="1189"/>
                  </a:cubicBezTo>
                  <a:lnTo>
                    <a:pt x="1509" y="416"/>
                  </a:lnTo>
                  <a:cubicBezTo>
                    <a:pt x="1509" y="247"/>
                    <a:pt x="1401" y="98"/>
                    <a:pt x="1241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1336675" y="2667000"/>
              <a:ext cx="90487" cy="222250"/>
            </a:xfrm>
            <a:custGeom>
              <a:avLst/>
              <a:gdLst>
                <a:gd name="T0" fmla="*/ 227 w 247"/>
                <a:gd name="T1" fmla="*/ 18 h 612"/>
                <a:gd name="T2" fmla="*/ 184 w 247"/>
                <a:gd name="T3" fmla="*/ 0 h 612"/>
                <a:gd name="T4" fmla="*/ 63 w 247"/>
                <a:gd name="T5" fmla="*/ 0 h 612"/>
                <a:gd name="T6" fmla="*/ 20 w 247"/>
                <a:gd name="T7" fmla="*/ 18 h 612"/>
                <a:gd name="T8" fmla="*/ 12 w 247"/>
                <a:gd name="T9" fmla="*/ 84 h 612"/>
                <a:gd name="T10" fmla="*/ 77 w 247"/>
                <a:gd name="T11" fmla="*/ 182 h 612"/>
                <a:gd name="T12" fmla="*/ 47 w 247"/>
                <a:gd name="T13" fmla="*/ 438 h 612"/>
                <a:gd name="T14" fmla="*/ 106 w 247"/>
                <a:gd name="T15" fmla="*/ 596 h 612"/>
                <a:gd name="T16" fmla="*/ 141 w 247"/>
                <a:gd name="T17" fmla="*/ 596 h 612"/>
                <a:gd name="T18" fmla="*/ 200 w 247"/>
                <a:gd name="T19" fmla="*/ 438 h 612"/>
                <a:gd name="T20" fmla="*/ 170 w 247"/>
                <a:gd name="T21" fmla="*/ 182 h 612"/>
                <a:gd name="T22" fmla="*/ 235 w 247"/>
                <a:gd name="T23" fmla="*/ 84 h 612"/>
                <a:gd name="T24" fmla="*/ 227 w 247"/>
                <a:gd name="T25" fmla="*/ 18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612">
                  <a:moveTo>
                    <a:pt x="227" y="18"/>
                  </a:moveTo>
                  <a:cubicBezTo>
                    <a:pt x="216" y="6"/>
                    <a:pt x="200" y="0"/>
                    <a:pt x="184" y="0"/>
                  </a:cubicBezTo>
                  <a:lnTo>
                    <a:pt x="63" y="0"/>
                  </a:lnTo>
                  <a:cubicBezTo>
                    <a:pt x="47" y="0"/>
                    <a:pt x="31" y="6"/>
                    <a:pt x="20" y="18"/>
                  </a:cubicBezTo>
                  <a:cubicBezTo>
                    <a:pt x="3" y="37"/>
                    <a:pt x="0" y="63"/>
                    <a:pt x="12" y="84"/>
                  </a:cubicBezTo>
                  <a:lnTo>
                    <a:pt x="77" y="182"/>
                  </a:lnTo>
                  <a:lnTo>
                    <a:pt x="47" y="438"/>
                  </a:lnTo>
                  <a:lnTo>
                    <a:pt x="106" y="596"/>
                  </a:lnTo>
                  <a:cubicBezTo>
                    <a:pt x="112" y="612"/>
                    <a:pt x="135" y="612"/>
                    <a:pt x="141" y="596"/>
                  </a:cubicBezTo>
                  <a:lnTo>
                    <a:pt x="200" y="438"/>
                  </a:lnTo>
                  <a:lnTo>
                    <a:pt x="170" y="182"/>
                  </a:lnTo>
                  <a:lnTo>
                    <a:pt x="235" y="84"/>
                  </a:lnTo>
                  <a:cubicBezTo>
                    <a:pt x="247" y="63"/>
                    <a:pt x="244" y="37"/>
                    <a:pt x="22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212964" y="5417617"/>
            <a:ext cx="606159" cy="440258"/>
            <a:chOff x="649288" y="4287838"/>
            <a:chExt cx="1787526" cy="1400176"/>
          </a:xfrm>
          <a:solidFill>
            <a:schemeClr val="bg1">
              <a:lumMod val="65000"/>
            </a:schemeClr>
          </a:solidFill>
        </p:grpSpPr>
        <p:sp>
          <p:nvSpPr>
            <p:cNvPr id="70" name="Oval 16"/>
            <p:cNvSpPr>
              <a:spLocks noChangeArrowheads="1"/>
            </p:cNvSpPr>
            <p:nvPr/>
          </p:nvSpPr>
          <p:spPr bwMode="auto">
            <a:xfrm>
              <a:off x="796926" y="4537076"/>
              <a:ext cx="228600" cy="2508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" name="Freeform 17"/>
            <p:cNvSpPr>
              <a:spLocks noEditPoints="1"/>
            </p:cNvSpPr>
            <p:nvPr/>
          </p:nvSpPr>
          <p:spPr bwMode="auto">
            <a:xfrm>
              <a:off x="649288" y="4797426"/>
              <a:ext cx="569913" cy="890588"/>
            </a:xfrm>
            <a:custGeom>
              <a:avLst/>
              <a:gdLst>
                <a:gd name="T0" fmla="*/ 1074 w 1577"/>
                <a:gd name="T1" fmla="*/ 1122 h 2456"/>
                <a:gd name="T2" fmla="*/ 1099 w 1577"/>
                <a:gd name="T3" fmla="*/ 314 h 2456"/>
                <a:gd name="T4" fmla="*/ 1168 w 1577"/>
                <a:gd name="T5" fmla="*/ 934 h 2456"/>
                <a:gd name="T6" fmla="*/ 1423 w 1577"/>
                <a:gd name="T7" fmla="*/ 1047 h 2456"/>
                <a:gd name="T8" fmla="*/ 1479 w 1577"/>
                <a:gd name="T9" fmla="*/ 811 h 2456"/>
                <a:gd name="T10" fmla="*/ 1349 w 1577"/>
                <a:gd name="T11" fmla="*/ 224 h 2456"/>
                <a:gd name="T12" fmla="*/ 1342 w 1577"/>
                <a:gd name="T13" fmla="*/ 194 h 2456"/>
                <a:gd name="T14" fmla="*/ 1324 w 1577"/>
                <a:gd name="T15" fmla="*/ 153 h 2456"/>
                <a:gd name="T16" fmla="*/ 1292 w 1577"/>
                <a:gd name="T17" fmla="*/ 122 h 2456"/>
                <a:gd name="T18" fmla="*/ 1266 w 1577"/>
                <a:gd name="T19" fmla="*/ 106 h 2456"/>
                <a:gd name="T20" fmla="*/ 741 w 1577"/>
                <a:gd name="T21" fmla="*/ 60 h 2456"/>
                <a:gd name="T22" fmla="*/ 824 w 1577"/>
                <a:gd name="T23" fmla="*/ 714 h 2456"/>
                <a:gd name="T24" fmla="*/ 624 w 1577"/>
                <a:gd name="T25" fmla="*/ 714 h 2456"/>
                <a:gd name="T26" fmla="*/ 708 w 1577"/>
                <a:gd name="T27" fmla="*/ 60 h 2456"/>
                <a:gd name="T28" fmla="*/ 183 w 1577"/>
                <a:gd name="T29" fmla="*/ 106 h 2456"/>
                <a:gd name="T30" fmla="*/ 156 w 1577"/>
                <a:gd name="T31" fmla="*/ 122 h 2456"/>
                <a:gd name="T32" fmla="*/ 125 w 1577"/>
                <a:gd name="T33" fmla="*/ 154 h 2456"/>
                <a:gd name="T34" fmla="*/ 106 w 1577"/>
                <a:gd name="T35" fmla="*/ 194 h 2456"/>
                <a:gd name="T36" fmla="*/ 101 w 1577"/>
                <a:gd name="T37" fmla="*/ 223 h 2456"/>
                <a:gd name="T38" fmla="*/ 132 w 1577"/>
                <a:gd name="T39" fmla="*/ 760 h 2456"/>
                <a:gd name="T40" fmla="*/ 125 w 1577"/>
                <a:gd name="T41" fmla="*/ 768 h 2456"/>
                <a:gd name="T42" fmla="*/ 0 w 1577"/>
                <a:gd name="T43" fmla="*/ 1221 h 2456"/>
                <a:gd name="T44" fmla="*/ 0 w 1577"/>
                <a:gd name="T45" fmla="*/ 2306 h 2456"/>
                <a:gd name="T46" fmla="*/ 974 w 1577"/>
                <a:gd name="T47" fmla="*/ 2431 h 2456"/>
                <a:gd name="T48" fmla="*/ 1099 w 1577"/>
                <a:gd name="T49" fmla="*/ 1433 h 2456"/>
                <a:gd name="T50" fmla="*/ 1274 w 1577"/>
                <a:gd name="T51" fmla="*/ 2314 h 2456"/>
                <a:gd name="T52" fmla="*/ 1431 w 1577"/>
                <a:gd name="T53" fmla="*/ 2456 h 2456"/>
                <a:gd name="T54" fmla="*/ 1520 w 1577"/>
                <a:gd name="T55" fmla="*/ 1327 h 2456"/>
                <a:gd name="T56" fmla="*/ 350 w 1577"/>
                <a:gd name="T57" fmla="*/ 314 h 2456"/>
                <a:gd name="T58" fmla="*/ 375 w 1577"/>
                <a:gd name="T59" fmla="*/ 657 h 2456"/>
                <a:gd name="T60" fmla="*/ 350 w 1577"/>
                <a:gd name="T61" fmla="*/ 314 h 2456"/>
                <a:gd name="T62" fmla="*/ 375 w 1577"/>
                <a:gd name="T63" fmla="*/ 1152 h 2456"/>
                <a:gd name="T64" fmla="*/ 250 w 1577"/>
                <a:gd name="T65" fmla="*/ 893 h 2456"/>
                <a:gd name="T66" fmla="*/ 375 w 1577"/>
                <a:gd name="T67" fmla="*/ 1031 h 2456"/>
                <a:gd name="T68" fmla="*/ 250 w 1577"/>
                <a:gd name="T69" fmla="*/ 2181 h 2456"/>
                <a:gd name="T70" fmla="*/ 849 w 1577"/>
                <a:gd name="T71" fmla="*/ 1520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77" h="2456">
                  <a:moveTo>
                    <a:pt x="1400" y="1188"/>
                  </a:moveTo>
                  <a:lnTo>
                    <a:pt x="1074" y="1122"/>
                  </a:lnTo>
                  <a:lnTo>
                    <a:pt x="1074" y="307"/>
                  </a:lnTo>
                  <a:cubicBezTo>
                    <a:pt x="1083" y="310"/>
                    <a:pt x="1091" y="312"/>
                    <a:pt x="1099" y="314"/>
                  </a:cubicBezTo>
                  <a:lnTo>
                    <a:pt x="1099" y="822"/>
                  </a:lnTo>
                  <a:cubicBezTo>
                    <a:pt x="1099" y="869"/>
                    <a:pt x="1126" y="913"/>
                    <a:pt x="1168" y="934"/>
                  </a:cubicBezTo>
                  <a:lnTo>
                    <a:pt x="1368" y="1034"/>
                  </a:lnTo>
                  <a:cubicBezTo>
                    <a:pt x="1385" y="1042"/>
                    <a:pt x="1405" y="1047"/>
                    <a:pt x="1423" y="1047"/>
                  </a:cubicBezTo>
                  <a:cubicBezTo>
                    <a:pt x="1469" y="1047"/>
                    <a:pt x="1513" y="1022"/>
                    <a:pt x="1535" y="978"/>
                  </a:cubicBezTo>
                  <a:cubicBezTo>
                    <a:pt x="1566" y="916"/>
                    <a:pt x="1541" y="841"/>
                    <a:pt x="1479" y="811"/>
                  </a:cubicBezTo>
                  <a:lnTo>
                    <a:pt x="1349" y="745"/>
                  </a:lnTo>
                  <a:lnTo>
                    <a:pt x="1349" y="224"/>
                  </a:lnTo>
                  <a:cubicBezTo>
                    <a:pt x="1349" y="222"/>
                    <a:pt x="1348" y="221"/>
                    <a:pt x="1348" y="220"/>
                  </a:cubicBezTo>
                  <a:cubicBezTo>
                    <a:pt x="1347" y="211"/>
                    <a:pt x="1344" y="202"/>
                    <a:pt x="1342" y="194"/>
                  </a:cubicBezTo>
                  <a:cubicBezTo>
                    <a:pt x="1341" y="187"/>
                    <a:pt x="1340" y="179"/>
                    <a:pt x="1337" y="173"/>
                  </a:cubicBezTo>
                  <a:cubicBezTo>
                    <a:pt x="1334" y="166"/>
                    <a:pt x="1328" y="160"/>
                    <a:pt x="1324" y="153"/>
                  </a:cubicBezTo>
                  <a:cubicBezTo>
                    <a:pt x="1319" y="147"/>
                    <a:pt x="1315" y="140"/>
                    <a:pt x="1310" y="134"/>
                  </a:cubicBezTo>
                  <a:cubicBezTo>
                    <a:pt x="1305" y="129"/>
                    <a:pt x="1299" y="126"/>
                    <a:pt x="1292" y="122"/>
                  </a:cubicBezTo>
                  <a:cubicBezTo>
                    <a:pt x="1285" y="117"/>
                    <a:pt x="1278" y="111"/>
                    <a:pt x="1269" y="108"/>
                  </a:cubicBezTo>
                  <a:cubicBezTo>
                    <a:pt x="1268" y="108"/>
                    <a:pt x="1267" y="107"/>
                    <a:pt x="1266" y="106"/>
                  </a:cubicBezTo>
                  <a:cubicBezTo>
                    <a:pt x="1254" y="102"/>
                    <a:pt x="1002" y="11"/>
                    <a:pt x="771" y="0"/>
                  </a:cubicBezTo>
                  <a:lnTo>
                    <a:pt x="741" y="60"/>
                  </a:lnTo>
                  <a:lnTo>
                    <a:pt x="740" y="60"/>
                  </a:lnTo>
                  <a:lnTo>
                    <a:pt x="824" y="714"/>
                  </a:lnTo>
                  <a:lnTo>
                    <a:pt x="724" y="888"/>
                  </a:lnTo>
                  <a:lnTo>
                    <a:pt x="624" y="714"/>
                  </a:lnTo>
                  <a:lnTo>
                    <a:pt x="709" y="60"/>
                  </a:lnTo>
                  <a:lnTo>
                    <a:pt x="708" y="60"/>
                  </a:lnTo>
                  <a:lnTo>
                    <a:pt x="678" y="0"/>
                  </a:lnTo>
                  <a:cubicBezTo>
                    <a:pt x="447" y="11"/>
                    <a:pt x="194" y="102"/>
                    <a:pt x="183" y="106"/>
                  </a:cubicBezTo>
                  <a:cubicBezTo>
                    <a:pt x="182" y="107"/>
                    <a:pt x="181" y="108"/>
                    <a:pt x="180" y="108"/>
                  </a:cubicBezTo>
                  <a:cubicBezTo>
                    <a:pt x="171" y="111"/>
                    <a:pt x="164" y="117"/>
                    <a:pt x="156" y="122"/>
                  </a:cubicBezTo>
                  <a:cubicBezTo>
                    <a:pt x="150" y="126"/>
                    <a:pt x="144" y="129"/>
                    <a:pt x="139" y="134"/>
                  </a:cubicBezTo>
                  <a:cubicBezTo>
                    <a:pt x="133" y="140"/>
                    <a:pt x="130" y="147"/>
                    <a:pt x="125" y="154"/>
                  </a:cubicBezTo>
                  <a:cubicBezTo>
                    <a:pt x="120" y="160"/>
                    <a:pt x="115" y="166"/>
                    <a:pt x="112" y="173"/>
                  </a:cubicBezTo>
                  <a:cubicBezTo>
                    <a:pt x="109" y="179"/>
                    <a:pt x="109" y="187"/>
                    <a:pt x="106" y="194"/>
                  </a:cubicBezTo>
                  <a:cubicBezTo>
                    <a:pt x="104" y="202"/>
                    <a:pt x="101" y="211"/>
                    <a:pt x="101" y="220"/>
                  </a:cubicBezTo>
                  <a:cubicBezTo>
                    <a:pt x="101" y="221"/>
                    <a:pt x="101" y="222"/>
                    <a:pt x="101" y="223"/>
                  </a:cubicBezTo>
                  <a:lnTo>
                    <a:pt x="100" y="676"/>
                  </a:lnTo>
                  <a:cubicBezTo>
                    <a:pt x="100" y="707"/>
                    <a:pt x="111" y="737"/>
                    <a:pt x="132" y="760"/>
                  </a:cubicBezTo>
                  <a:lnTo>
                    <a:pt x="142" y="771"/>
                  </a:lnTo>
                  <a:cubicBezTo>
                    <a:pt x="136" y="771"/>
                    <a:pt x="131" y="768"/>
                    <a:pt x="125" y="768"/>
                  </a:cubicBezTo>
                  <a:cubicBezTo>
                    <a:pt x="56" y="768"/>
                    <a:pt x="0" y="824"/>
                    <a:pt x="0" y="893"/>
                  </a:cubicBezTo>
                  <a:lnTo>
                    <a:pt x="0" y="1221"/>
                  </a:lnTo>
                  <a:lnTo>
                    <a:pt x="0" y="1321"/>
                  </a:lnTo>
                  <a:lnTo>
                    <a:pt x="0" y="2306"/>
                  </a:lnTo>
                  <a:cubicBezTo>
                    <a:pt x="0" y="2375"/>
                    <a:pt x="56" y="2431"/>
                    <a:pt x="125" y="2431"/>
                  </a:cubicBezTo>
                  <a:lnTo>
                    <a:pt x="974" y="2431"/>
                  </a:lnTo>
                  <a:cubicBezTo>
                    <a:pt x="1043" y="2431"/>
                    <a:pt x="1099" y="2375"/>
                    <a:pt x="1099" y="2306"/>
                  </a:cubicBezTo>
                  <a:lnTo>
                    <a:pt x="1099" y="1433"/>
                  </a:lnTo>
                  <a:lnTo>
                    <a:pt x="1227" y="1459"/>
                  </a:lnTo>
                  <a:lnTo>
                    <a:pt x="1274" y="2314"/>
                  </a:lnTo>
                  <a:cubicBezTo>
                    <a:pt x="1278" y="2394"/>
                    <a:pt x="1344" y="2456"/>
                    <a:pt x="1423" y="2456"/>
                  </a:cubicBezTo>
                  <a:cubicBezTo>
                    <a:pt x="1426" y="2456"/>
                    <a:pt x="1429" y="2456"/>
                    <a:pt x="1431" y="2456"/>
                  </a:cubicBezTo>
                  <a:cubicBezTo>
                    <a:pt x="1514" y="2451"/>
                    <a:pt x="1577" y="2381"/>
                    <a:pt x="1573" y="2298"/>
                  </a:cubicBezTo>
                  <a:lnTo>
                    <a:pt x="1520" y="1327"/>
                  </a:lnTo>
                  <a:cubicBezTo>
                    <a:pt x="1516" y="1258"/>
                    <a:pt x="1467" y="1202"/>
                    <a:pt x="1400" y="1188"/>
                  </a:cubicBezTo>
                  <a:close/>
                  <a:moveTo>
                    <a:pt x="350" y="314"/>
                  </a:moveTo>
                  <a:cubicBezTo>
                    <a:pt x="358" y="312"/>
                    <a:pt x="366" y="310"/>
                    <a:pt x="375" y="307"/>
                  </a:cubicBezTo>
                  <a:lnTo>
                    <a:pt x="375" y="657"/>
                  </a:lnTo>
                  <a:lnTo>
                    <a:pt x="349" y="629"/>
                  </a:lnTo>
                  <a:lnTo>
                    <a:pt x="350" y="314"/>
                  </a:lnTo>
                  <a:close/>
                  <a:moveTo>
                    <a:pt x="375" y="1031"/>
                  </a:moveTo>
                  <a:lnTo>
                    <a:pt x="375" y="1152"/>
                  </a:lnTo>
                  <a:lnTo>
                    <a:pt x="250" y="1122"/>
                  </a:lnTo>
                  <a:lnTo>
                    <a:pt x="250" y="893"/>
                  </a:lnTo>
                  <a:cubicBezTo>
                    <a:pt x="250" y="892"/>
                    <a:pt x="249" y="891"/>
                    <a:pt x="249" y="890"/>
                  </a:cubicBezTo>
                  <a:lnTo>
                    <a:pt x="375" y="1031"/>
                  </a:lnTo>
                  <a:close/>
                  <a:moveTo>
                    <a:pt x="849" y="2181"/>
                  </a:moveTo>
                  <a:lnTo>
                    <a:pt x="250" y="2181"/>
                  </a:lnTo>
                  <a:lnTo>
                    <a:pt x="250" y="1379"/>
                  </a:lnTo>
                  <a:lnTo>
                    <a:pt x="849" y="1520"/>
                  </a:lnTo>
                  <a:lnTo>
                    <a:pt x="849" y="2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" name="Oval 18"/>
            <p:cNvSpPr>
              <a:spLocks noChangeArrowheads="1"/>
            </p:cNvSpPr>
            <p:nvPr/>
          </p:nvSpPr>
          <p:spPr bwMode="auto">
            <a:xfrm>
              <a:off x="2060576" y="4537076"/>
              <a:ext cx="228600" cy="2508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" name="Freeform 19"/>
            <p:cNvSpPr>
              <a:spLocks noEditPoints="1"/>
            </p:cNvSpPr>
            <p:nvPr/>
          </p:nvSpPr>
          <p:spPr bwMode="auto">
            <a:xfrm>
              <a:off x="1866901" y="4797426"/>
              <a:ext cx="569913" cy="890588"/>
            </a:xfrm>
            <a:custGeom>
              <a:avLst/>
              <a:gdLst>
                <a:gd name="T0" fmla="*/ 1435 w 1577"/>
                <a:gd name="T1" fmla="*/ 771 h 2455"/>
                <a:gd name="T2" fmla="*/ 1477 w 1577"/>
                <a:gd name="T3" fmla="*/ 676 h 2455"/>
                <a:gd name="T4" fmla="*/ 1476 w 1577"/>
                <a:gd name="T5" fmla="*/ 220 h 2455"/>
                <a:gd name="T6" fmla="*/ 1465 w 1577"/>
                <a:gd name="T7" fmla="*/ 173 h 2455"/>
                <a:gd name="T8" fmla="*/ 1438 w 1577"/>
                <a:gd name="T9" fmla="*/ 134 h 2455"/>
                <a:gd name="T10" fmla="*/ 1397 w 1577"/>
                <a:gd name="T11" fmla="*/ 108 h 2455"/>
                <a:gd name="T12" fmla="*/ 899 w 1577"/>
                <a:gd name="T13" fmla="*/ 0 h 2455"/>
                <a:gd name="T14" fmla="*/ 868 w 1577"/>
                <a:gd name="T15" fmla="*/ 59 h 2455"/>
                <a:gd name="T16" fmla="*/ 852 w 1577"/>
                <a:gd name="T17" fmla="*/ 888 h 2455"/>
                <a:gd name="T18" fmla="*/ 837 w 1577"/>
                <a:gd name="T19" fmla="*/ 59 h 2455"/>
                <a:gd name="T20" fmla="*/ 806 w 1577"/>
                <a:gd name="T21" fmla="*/ 0 h 2455"/>
                <a:gd name="T22" fmla="*/ 308 w 1577"/>
                <a:gd name="T23" fmla="*/ 108 h 2455"/>
                <a:gd name="T24" fmla="*/ 267 w 1577"/>
                <a:gd name="T25" fmla="*/ 134 h 2455"/>
                <a:gd name="T26" fmla="*/ 240 w 1577"/>
                <a:gd name="T27" fmla="*/ 173 h 2455"/>
                <a:gd name="T28" fmla="*/ 229 w 1577"/>
                <a:gd name="T29" fmla="*/ 220 h 2455"/>
                <a:gd name="T30" fmla="*/ 228 w 1577"/>
                <a:gd name="T31" fmla="*/ 745 h 2455"/>
                <a:gd name="T32" fmla="*/ 42 w 1577"/>
                <a:gd name="T33" fmla="*/ 978 h 2455"/>
                <a:gd name="T34" fmla="*/ 209 w 1577"/>
                <a:gd name="T35" fmla="*/ 1033 h 2455"/>
                <a:gd name="T36" fmla="*/ 478 w 1577"/>
                <a:gd name="T37" fmla="*/ 822 h 2455"/>
                <a:gd name="T38" fmla="*/ 503 w 1577"/>
                <a:gd name="T39" fmla="*/ 307 h 2455"/>
                <a:gd name="T40" fmla="*/ 177 w 1577"/>
                <a:gd name="T41" fmla="*/ 1188 h 2455"/>
                <a:gd name="T42" fmla="*/ 4 w 1577"/>
                <a:gd name="T43" fmla="*/ 2297 h 2455"/>
                <a:gd name="T44" fmla="*/ 154 w 1577"/>
                <a:gd name="T45" fmla="*/ 2455 h 2455"/>
                <a:gd name="T46" fmla="*/ 350 w 1577"/>
                <a:gd name="T47" fmla="*/ 1459 h 2455"/>
                <a:gd name="T48" fmla="*/ 478 w 1577"/>
                <a:gd name="T49" fmla="*/ 2305 h 2455"/>
                <a:gd name="T50" fmla="*/ 1452 w 1577"/>
                <a:gd name="T51" fmla="*/ 2430 h 2455"/>
                <a:gd name="T52" fmla="*/ 1577 w 1577"/>
                <a:gd name="T53" fmla="*/ 1321 h 2455"/>
                <a:gd name="T54" fmla="*/ 1577 w 1577"/>
                <a:gd name="T55" fmla="*/ 892 h 2455"/>
                <a:gd name="T56" fmla="*/ 1202 w 1577"/>
                <a:gd name="T57" fmla="*/ 307 h 2455"/>
                <a:gd name="T58" fmla="*/ 1227 w 1577"/>
                <a:gd name="T59" fmla="*/ 629 h 2455"/>
                <a:gd name="T60" fmla="*/ 1202 w 1577"/>
                <a:gd name="T61" fmla="*/ 307 h 2455"/>
                <a:gd name="T62" fmla="*/ 727 w 1577"/>
                <a:gd name="T63" fmla="*/ 2181 h 2455"/>
                <a:gd name="T64" fmla="*/ 1327 w 1577"/>
                <a:gd name="T65" fmla="*/ 1379 h 2455"/>
                <a:gd name="T66" fmla="*/ 1327 w 1577"/>
                <a:gd name="T67" fmla="*/ 893 h 2455"/>
                <a:gd name="T68" fmla="*/ 1202 w 1577"/>
                <a:gd name="T69" fmla="*/ 1152 h 2455"/>
                <a:gd name="T70" fmla="*/ 1328 w 1577"/>
                <a:gd name="T71" fmla="*/ 890 h 2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77" h="2455">
                  <a:moveTo>
                    <a:pt x="1452" y="768"/>
                  </a:moveTo>
                  <a:cubicBezTo>
                    <a:pt x="1446" y="768"/>
                    <a:pt x="1440" y="771"/>
                    <a:pt x="1435" y="771"/>
                  </a:cubicBezTo>
                  <a:lnTo>
                    <a:pt x="1445" y="760"/>
                  </a:lnTo>
                  <a:cubicBezTo>
                    <a:pt x="1466" y="737"/>
                    <a:pt x="1477" y="707"/>
                    <a:pt x="1477" y="676"/>
                  </a:cubicBezTo>
                  <a:lnTo>
                    <a:pt x="1476" y="223"/>
                  </a:lnTo>
                  <a:cubicBezTo>
                    <a:pt x="1476" y="222"/>
                    <a:pt x="1476" y="221"/>
                    <a:pt x="1476" y="220"/>
                  </a:cubicBezTo>
                  <a:cubicBezTo>
                    <a:pt x="1475" y="211"/>
                    <a:pt x="1473" y="202"/>
                    <a:pt x="1470" y="193"/>
                  </a:cubicBezTo>
                  <a:cubicBezTo>
                    <a:pt x="1469" y="186"/>
                    <a:pt x="1468" y="179"/>
                    <a:pt x="1465" y="173"/>
                  </a:cubicBezTo>
                  <a:cubicBezTo>
                    <a:pt x="1462" y="165"/>
                    <a:pt x="1457" y="160"/>
                    <a:pt x="1452" y="153"/>
                  </a:cubicBezTo>
                  <a:cubicBezTo>
                    <a:pt x="1447" y="147"/>
                    <a:pt x="1444" y="139"/>
                    <a:pt x="1438" y="134"/>
                  </a:cubicBezTo>
                  <a:cubicBezTo>
                    <a:pt x="1433" y="129"/>
                    <a:pt x="1426" y="126"/>
                    <a:pt x="1421" y="122"/>
                  </a:cubicBezTo>
                  <a:cubicBezTo>
                    <a:pt x="1413" y="117"/>
                    <a:pt x="1406" y="111"/>
                    <a:pt x="1397" y="108"/>
                  </a:cubicBezTo>
                  <a:cubicBezTo>
                    <a:pt x="1396" y="107"/>
                    <a:pt x="1395" y="106"/>
                    <a:pt x="1394" y="106"/>
                  </a:cubicBezTo>
                  <a:cubicBezTo>
                    <a:pt x="1382" y="102"/>
                    <a:pt x="1130" y="11"/>
                    <a:pt x="899" y="0"/>
                  </a:cubicBezTo>
                  <a:lnTo>
                    <a:pt x="869" y="59"/>
                  </a:lnTo>
                  <a:lnTo>
                    <a:pt x="868" y="59"/>
                  </a:lnTo>
                  <a:lnTo>
                    <a:pt x="952" y="714"/>
                  </a:lnTo>
                  <a:lnTo>
                    <a:pt x="852" y="888"/>
                  </a:lnTo>
                  <a:lnTo>
                    <a:pt x="753" y="714"/>
                  </a:lnTo>
                  <a:lnTo>
                    <a:pt x="837" y="59"/>
                  </a:lnTo>
                  <a:lnTo>
                    <a:pt x="836" y="59"/>
                  </a:lnTo>
                  <a:lnTo>
                    <a:pt x="806" y="0"/>
                  </a:lnTo>
                  <a:cubicBezTo>
                    <a:pt x="575" y="11"/>
                    <a:pt x="322" y="102"/>
                    <a:pt x="311" y="106"/>
                  </a:cubicBezTo>
                  <a:cubicBezTo>
                    <a:pt x="310" y="106"/>
                    <a:pt x="309" y="107"/>
                    <a:pt x="308" y="108"/>
                  </a:cubicBezTo>
                  <a:cubicBezTo>
                    <a:pt x="299" y="111"/>
                    <a:pt x="292" y="117"/>
                    <a:pt x="284" y="122"/>
                  </a:cubicBezTo>
                  <a:cubicBezTo>
                    <a:pt x="279" y="126"/>
                    <a:pt x="272" y="129"/>
                    <a:pt x="267" y="134"/>
                  </a:cubicBezTo>
                  <a:cubicBezTo>
                    <a:pt x="261" y="139"/>
                    <a:pt x="257" y="147"/>
                    <a:pt x="253" y="153"/>
                  </a:cubicBezTo>
                  <a:cubicBezTo>
                    <a:pt x="249" y="160"/>
                    <a:pt x="243" y="166"/>
                    <a:pt x="240" y="173"/>
                  </a:cubicBezTo>
                  <a:cubicBezTo>
                    <a:pt x="237" y="179"/>
                    <a:pt x="236" y="187"/>
                    <a:pt x="235" y="193"/>
                  </a:cubicBezTo>
                  <a:cubicBezTo>
                    <a:pt x="232" y="202"/>
                    <a:pt x="229" y="211"/>
                    <a:pt x="229" y="220"/>
                  </a:cubicBezTo>
                  <a:cubicBezTo>
                    <a:pt x="229" y="221"/>
                    <a:pt x="228" y="222"/>
                    <a:pt x="228" y="223"/>
                  </a:cubicBezTo>
                  <a:lnTo>
                    <a:pt x="228" y="745"/>
                  </a:lnTo>
                  <a:lnTo>
                    <a:pt x="98" y="810"/>
                  </a:lnTo>
                  <a:cubicBezTo>
                    <a:pt x="36" y="841"/>
                    <a:pt x="11" y="916"/>
                    <a:pt x="42" y="978"/>
                  </a:cubicBezTo>
                  <a:cubicBezTo>
                    <a:pt x="64" y="1021"/>
                    <a:pt x="108" y="1047"/>
                    <a:pt x="154" y="1047"/>
                  </a:cubicBezTo>
                  <a:cubicBezTo>
                    <a:pt x="173" y="1047"/>
                    <a:pt x="191" y="1042"/>
                    <a:pt x="209" y="1033"/>
                  </a:cubicBezTo>
                  <a:lnTo>
                    <a:pt x="409" y="934"/>
                  </a:lnTo>
                  <a:cubicBezTo>
                    <a:pt x="451" y="913"/>
                    <a:pt x="478" y="869"/>
                    <a:pt x="478" y="822"/>
                  </a:cubicBezTo>
                  <a:lnTo>
                    <a:pt x="478" y="314"/>
                  </a:lnTo>
                  <a:cubicBezTo>
                    <a:pt x="486" y="312"/>
                    <a:pt x="494" y="310"/>
                    <a:pt x="503" y="307"/>
                  </a:cubicBezTo>
                  <a:lnTo>
                    <a:pt x="503" y="1122"/>
                  </a:lnTo>
                  <a:lnTo>
                    <a:pt x="177" y="1188"/>
                  </a:lnTo>
                  <a:cubicBezTo>
                    <a:pt x="110" y="1201"/>
                    <a:pt x="61" y="1258"/>
                    <a:pt x="57" y="1326"/>
                  </a:cubicBezTo>
                  <a:lnTo>
                    <a:pt x="4" y="2297"/>
                  </a:lnTo>
                  <a:cubicBezTo>
                    <a:pt x="0" y="2380"/>
                    <a:pt x="63" y="2450"/>
                    <a:pt x="146" y="2455"/>
                  </a:cubicBezTo>
                  <a:cubicBezTo>
                    <a:pt x="149" y="2455"/>
                    <a:pt x="151" y="2455"/>
                    <a:pt x="154" y="2455"/>
                  </a:cubicBezTo>
                  <a:cubicBezTo>
                    <a:pt x="233" y="2455"/>
                    <a:pt x="299" y="2394"/>
                    <a:pt x="303" y="2314"/>
                  </a:cubicBezTo>
                  <a:lnTo>
                    <a:pt x="350" y="1459"/>
                  </a:lnTo>
                  <a:lnTo>
                    <a:pt x="478" y="1433"/>
                  </a:lnTo>
                  <a:lnTo>
                    <a:pt x="478" y="2305"/>
                  </a:lnTo>
                  <a:cubicBezTo>
                    <a:pt x="478" y="2374"/>
                    <a:pt x="534" y="2430"/>
                    <a:pt x="603" y="2430"/>
                  </a:cubicBezTo>
                  <a:lnTo>
                    <a:pt x="1452" y="2430"/>
                  </a:lnTo>
                  <a:cubicBezTo>
                    <a:pt x="1521" y="2430"/>
                    <a:pt x="1577" y="2374"/>
                    <a:pt x="1577" y="2305"/>
                  </a:cubicBezTo>
                  <a:lnTo>
                    <a:pt x="1577" y="1321"/>
                  </a:lnTo>
                  <a:lnTo>
                    <a:pt x="1577" y="1221"/>
                  </a:lnTo>
                  <a:lnTo>
                    <a:pt x="1577" y="892"/>
                  </a:lnTo>
                  <a:cubicBezTo>
                    <a:pt x="1577" y="824"/>
                    <a:pt x="1521" y="768"/>
                    <a:pt x="1452" y="768"/>
                  </a:cubicBezTo>
                  <a:close/>
                  <a:moveTo>
                    <a:pt x="1202" y="307"/>
                  </a:moveTo>
                  <a:cubicBezTo>
                    <a:pt x="1211" y="310"/>
                    <a:pt x="1219" y="312"/>
                    <a:pt x="1227" y="315"/>
                  </a:cubicBezTo>
                  <a:lnTo>
                    <a:pt x="1227" y="629"/>
                  </a:lnTo>
                  <a:lnTo>
                    <a:pt x="1202" y="657"/>
                  </a:lnTo>
                  <a:lnTo>
                    <a:pt x="1202" y="307"/>
                  </a:lnTo>
                  <a:close/>
                  <a:moveTo>
                    <a:pt x="1327" y="2181"/>
                  </a:moveTo>
                  <a:lnTo>
                    <a:pt x="727" y="2181"/>
                  </a:lnTo>
                  <a:lnTo>
                    <a:pt x="727" y="1520"/>
                  </a:lnTo>
                  <a:lnTo>
                    <a:pt x="1327" y="1379"/>
                  </a:lnTo>
                  <a:lnTo>
                    <a:pt x="1327" y="2181"/>
                  </a:lnTo>
                  <a:close/>
                  <a:moveTo>
                    <a:pt x="1327" y="893"/>
                  </a:moveTo>
                  <a:lnTo>
                    <a:pt x="1327" y="1122"/>
                  </a:lnTo>
                  <a:lnTo>
                    <a:pt x="1202" y="1152"/>
                  </a:lnTo>
                  <a:lnTo>
                    <a:pt x="1202" y="1031"/>
                  </a:lnTo>
                  <a:lnTo>
                    <a:pt x="1328" y="890"/>
                  </a:lnTo>
                  <a:cubicBezTo>
                    <a:pt x="1328" y="891"/>
                    <a:pt x="1327" y="892"/>
                    <a:pt x="1327" y="8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Freeform 20"/>
            <p:cNvSpPr>
              <a:spLocks/>
            </p:cNvSpPr>
            <p:nvPr/>
          </p:nvSpPr>
          <p:spPr bwMode="auto">
            <a:xfrm>
              <a:off x="1290638" y="5060951"/>
              <a:ext cx="504825" cy="617538"/>
            </a:xfrm>
            <a:custGeom>
              <a:avLst/>
              <a:gdLst>
                <a:gd name="T0" fmla="*/ 1247 w 1397"/>
                <a:gd name="T1" fmla="*/ 0 h 1704"/>
                <a:gd name="T2" fmla="*/ 149 w 1397"/>
                <a:gd name="T3" fmla="*/ 0 h 1704"/>
                <a:gd name="T4" fmla="*/ 0 w 1397"/>
                <a:gd name="T5" fmla="*/ 150 h 1704"/>
                <a:gd name="T6" fmla="*/ 149 w 1397"/>
                <a:gd name="T7" fmla="*/ 300 h 1704"/>
                <a:gd name="T8" fmla="*/ 177 w 1397"/>
                <a:gd name="T9" fmla="*/ 300 h 1704"/>
                <a:gd name="T10" fmla="*/ 177 w 1397"/>
                <a:gd name="T11" fmla="*/ 1579 h 1704"/>
                <a:gd name="T12" fmla="*/ 302 w 1397"/>
                <a:gd name="T13" fmla="*/ 1704 h 1704"/>
                <a:gd name="T14" fmla="*/ 1094 w 1397"/>
                <a:gd name="T15" fmla="*/ 1704 h 1704"/>
                <a:gd name="T16" fmla="*/ 1220 w 1397"/>
                <a:gd name="T17" fmla="*/ 1579 h 1704"/>
                <a:gd name="T18" fmla="*/ 1220 w 1397"/>
                <a:gd name="T19" fmla="*/ 300 h 1704"/>
                <a:gd name="T20" fmla="*/ 1247 w 1397"/>
                <a:gd name="T21" fmla="*/ 300 h 1704"/>
                <a:gd name="T22" fmla="*/ 1397 w 1397"/>
                <a:gd name="T23" fmla="*/ 150 h 1704"/>
                <a:gd name="T24" fmla="*/ 1247 w 1397"/>
                <a:gd name="T25" fmla="*/ 0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7" h="1704">
                  <a:moveTo>
                    <a:pt x="1247" y="0"/>
                  </a:moveTo>
                  <a:lnTo>
                    <a:pt x="149" y="0"/>
                  </a:lnTo>
                  <a:cubicBezTo>
                    <a:pt x="66" y="0"/>
                    <a:pt x="0" y="67"/>
                    <a:pt x="0" y="150"/>
                  </a:cubicBezTo>
                  <a:cubicBezTo>
                    <a:pt x="0" y="233"/>
                    <a:pt x="66" y="300"/>
                    <a:pt x="149" y="300"/>
                  </a:cubicBezTo>
                  <a:lnTo>
                    <a:pt x="177" y="300"/>
                  </a:lnTo>
                  <a:lnTo>
                    <a:pt x="177" y="1579"/>
                  </a:lnTo>
                  <a:cubicBezTo>
                    <a:pt x="177" y="1648"/>
                    <a:pt x="233" y="1704"/>
                    <a:pt x="302" y="1704"/>
                  </a:cubicBezTo>
                  <a:lnTo>
                    <a:pt x="1094" y="1704"/>
                  </a:lnTo>
                  <a:cubicBezTo>
                    <a:pt x="1164" y="1704"/>
                    <a:pt x="1220" y="1648"/>
                    <a:pt x="1220" y="1579"/>
                  </a:cubicBezTo>
                  <a:lnTo>
                    <a:pt x="1220" y="300"/>
                  </a:lnTo>
                  <a:lnTo>
                    <a:pt x="1247" y="300"/>
                  </a:lnTo>
                  <a:cubicBezTo>
                    <a:pt x="1330" y="300"/>
                    <a:pt x="1397" y="233"/>
                    <a:pt x="1397" y="150"/>
                  </a:cubicBezTo>
                  <a:cubicBezTo>
                    <a:pt x="1397" y="67"/>
                    <a:pt x="1330" y="0"/>
                    <a:pt x="12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" name="Freeform 21"/>
            <p:cNvSpPr>
              <a:spLocks noEditPoints="1"/>
            </p:cNvSpPr>
            <p:nvPr/>
          </p:nvSpPr>
          <p:spPr bwMode="auto">
            <a:xfrm>
              <a:off x="1196976" y="4287838"/>
              <a:ext cx="692150" cy="471488"/>
            </a:xfrm>
            <a:custGeom>
              <a:avLst/>
              <a:gdLst>
                <a:gd name="T0" fmla="*/ 1920 w 1920"/>
                <a:gd name="T1" fmla="*/ 963 h 1301"/>
                <a:gd name="T2" fmla="*/ 1920 w 1920"/>
                <a:gd name="T3" fmla="*/ 513 h 1301"/>
                <a:gd name="T4" fmla="*/ 1812 w 1920"/>
                <a:gd name="T5" fmla="*/ 404 h 1301"/>
                <a:gd name="T6" fmla="*/ 1311 w 1920"/>
                <a:gd name="T7" fmla="*/ 404 h 1301"/>
                <a:gd name="T8" fmla="*/ 1311 w 1920"/>
                <a:gd name="T9" fmla="*/ 143 h 1301"/>
                <a:gd name="T10" fmla="*/ 1168 w 1920"/>
                <a:gd name="T11" fmla="*/ 0 h 1301"/>
                <a:gd name="T12" fmla="*/ 143 w 1920"/>
                <a:gd name="T13" fmla="*/ 0 h 1301"/>
                <a:gd name="T14" fmla="*/ 0 w 1920"/>
                <a:gd name="T15" fmla="*/ 143 h 1301"/>
                <a:gd name="T16" fmla="*/ 0 w 1920"/>
                <a:gd name="T17" fmla="*/ 733 h 1301"/>
                <a:gd name="T18" fmla="*/ 143 w 1920"/>
                <a:gd name="T19" fmla="*/ 875 h 1301"/>
                <a:gd name="T20" fmla="*/ 213 w 1920"/>
                <a:gd name="T21" fmla="*/ 875 h 1301"/>
                <a:gd name="T22" fmla="*/ 14 w 1920"/>
                <a:gd name="T23" fmla="*/ 1177 h 1301"/>
                <a:gd name="T24" fmla="*/ 580 w 1920"/>
                <a:gd name="T25" fmla="*/ 875 h 1301"/>
                <a:gd name="T26" fmla="*/ 921 w 1920"/>
                <a:gd name="T27" fmla="*/ 875 h 1301"/>
                <a:gd name="T28" fmla="*/ 921 w 1920"/>
                <a:gd name="T29" fmla="*/ 963 h 1301"/>
                <a:gd name="T30" fmla="*/ 1030 w 1920"/>
                <a:gd name="T31" fmla="*/ 1072 h 1301"/>
                <a:gd name="T32" fmla="*/ 1478 w 1920"/>
                <a:gd name="T33" fmla="*/ 1072 h 1301"/>
                <a:gd name="T34" fmla="*/ 1910 w 1920"/>
                <a:gd name="T35" fmla="*/ 1301 h 1301"/>
                <a:gd name="T36" fmla="*/ 1758 w 1920"/>
                <a:gd name="T37" fmla="*/ 1072 h 1301"/>
                <a:gd name="T38" fmla="*/ 1812 w 1920"/>
                <a:gd name="T39" fmla="*/ 1072 h 1301"/>
                <a:gd name="T40" fmla="*/ 1920 w 1920"/>
                <a:gd name="T41" fmla="*/ 963 h 1301"/>
                <a:gd name="T42" fmla="*/ 581 w 1920"/>
                <a:gd name="T43" fmla="*/ 767 h 1301"/>
                <a:gd name="T44" fmla="*/ 465 w 1920"/>
                <a:gd name="T45" fmla="*/ 651 h 1301"/>
                <a:gd name="T46" fmla="*/ 581 w 1920"/>
                <a:gd name="T47" fmla="*/ 535 h 1301"/>
                <a:gd name="T48" fmla="*/ 697 w 1920"/>
                <a:gd name="T49" fmla="*/ 651 h 1301"/>
                <a:gd name="T50" fmla="*/ 581 w 1920"/>
                <a:gd name="T51" fmla="*/ 767 h 1301"/>
                <a:gd name="T52" fmla="*/ 960 w 1920"/>
                <a:gd name="T53" fmla="*/ 767 h 1301"/>
                <a:gd name="T54" fmla="*/ 844 w 1920"/>
                <a:gd name="T55" fmla="*/ 651 h 1301"/>
                <a:gd name="T56" fmla="*/ 960 w 1920"/>
                <a:gd name="T57" fmla="*/ 535 h 1301"/>
                <a:gd name="T58" fmla="*/ 1076 w 1920"/>
                <a:gd name="T59" fmla="*/ 651 h 1301"/>
                <a:gd name="T60" fmla="*/ 960 w 1920"/>
                <a:gd name="T61" fmla="*/ 767 h 1301"/>
                <a:gd name="T62" fmla="*/ 1339 w 1920"/>
                <a:gd name="T63" fmla="*/ 767 h 1301"/>
                <a:gd name="T64" fmla="*/ 1223 w 1920"/>
                <a:gd name="T65" fmla="*/ 651 h 1301"/>
                <a:gd name="T66" fmla="*/ 1339 w 1920"/>
                <a:gd name="T67" fmla="*/ 535 h 1301"/>
                <a:gd name="T68" fmla="*/ 1455 w 1920"/>
                <a:gd name="T69" fmla="*/ 651 h 1301"/>
                <a:gd name="T70" fmla="*/ 1339 w 1920"/>
                <a:gd name="T71" fmla="*/ 767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20" h="1301">
                  <a:moveTo>
                    <a:pt x="1920" y="963"/>
                  </a:moveTo>
                  <a:lnTo>
                    <a:pt x="1920" y="513"/>
                  </a:lnTo>
                  <a:cubicBezTo>
                    <a:pt x="1920" y="453"/>
                    <a:pt x="1871" y="404"/>
                    <a:pt x="1812" y="404"/>
                  </a:cubicBezTo>
                  <a:lnTo>
                    <a:pt x="1311" y="404"/>
                  </a:lnTo>
                  <a:lnTo>
                    <a:pt x="1311" y="143"/>
                  </a:lnTo>
                  <a:cubicBezTo>
                    <a:pt x="1311" y="64"/>
                    <a:pt x="1246" y="0"/>
                    <a:pt x="1168" y="0"/>
                  </a:cubicBez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lnTo>
                    <a:pt x="0" y="733"/>
                  </a:lnTo>
                  <a:cubicBezTo>
                    <a:pt x="0" y="811"/>
                    <a:pt x="64" y="875"/>
                    <a:pt x="143" y="875"/>
                  </a:cubicBezTo>
                  <a:lnTo>
                    <a:pt x="213" y="875"/>
                  </a:lnTo>
                  <a:lnTo>
                    <a:pt x="14" y="1177"/>
                  </a:lnTo>
                  <a:lnTo>
                    <a:pt x="580" y="875"/>
                  </a:lnTo>
                  <a:lnTo>
                    <a:pt x="921" y="875"/>
                  </a:lnTo>
                  <a:lnTo>
                    <a:pt x="921" y="963"/>
                  </a:lnTo>
                  <a:cubicBezTo>
                    <a:pt x="921" y="1023"/>
                    <a:pt x="970" y="1072"/>
                    <a:pt x="1030" y="1072"/>
                  </a:cubicBezTo>
                  <a:lnTo>
                    <a:pt x="1478" y="1072"/>
                  </a:lnTo>
                  <a:lnTo>
                    <a:pt x="1910" y="1301"/>
                  </a:lnTo>
                  <a:lnTo>
                    <a:pt x="1758" y="1072"/>
                  </a:lnTo>
                  <a:lnTo>
                    <a:pt x="1812" y="1072"/>
                  </a:lnTo>
                  <a:cubicBezTo>
                    <a:pt x="1871" y="1072"/>
                    <a:pt x="1920" y="1023"/>
                    <a:pt x="1920" y="963"/>
                  </a:cubicBezTo>
                  <a:close/>
                  <a:moveTo>
                    <a:pt x="581" y="767"/>
                  </a:moveTo>
                  <a:cubicBezTo>
                    <a:pt x="517" y="767"/>
                    <a:pt x="465" y="715"/>
                    <a:pt x="465" y="651"/>
                  </a:cubicBezTo>
                  <a:cubicBezTo>
                    <a:pt x="465" y="587"/>
                    <a:pt x="517" y="535"/>
                    <a:pt x="581" y="535"/>
                  </a:cubicBezTo>
                  <a:cubicBezTo>
                    <a:pt x="645" y="535"/>
                    <a:pt x="697" y="587"/>
                    <a:pt x="697" y="651"/>
                  </a:cubicBezTo>
                  <a:cubicBezTo>
                    <a:pt x="697" y="715"/>
                    <a:pt x="645" y="767"/>
                    <a:pt x="581" y="767"/>
                  </a:cubicBezTo>
                  <a:close/>
                  <a:moveTo>
                    <a:pt x="960" y="767"/>
                  </a:moveTo>
                  <a:cubicBezTo>
                    <a:pt x="896" y="767"/>
                    <a:pt x="844" y="715"/>
                    <a:pt x="844" y="651"/>
                  </a:cubicBezTo>
                  <a:cubicBezTo>
                    <a:pt x="844" y="587"/>
                    <a:pt x="896" y="535"/>
                    <a:pt x="960" y="535"/>
                  </a:cubicBezTo>
                  <a:cubicBezTo>
                    <a:pt x="1024" y="535"/>
                    <a:pt x="1076" y="587"/>
                    <a:pt x="1076" y="651"/>
                  </a:cubicBezTo>
                  <a:cubicBezTo>
                    <a:pt x="1076" y="715"/>
                    <a:pt x="1024" y="767"/>
                    <a:pt x="960" y="767"/>
                  </a:cubicBezTo>
                  <a:close/>
                  <a:moveTo>
                    <a:pt x="1339" y="767"/>
                  </a:moveTo>
                  <a:cubicBezTo>
                    <a:pt x="1275" y="767"/>
                    <a:pt x="1223" y="715"/>
                    <a:pt x="1223" y="651"/>
                  </a:cubicBezTo>
                  <a:cubicBezTo>
                    <a:pt x="1223" y="587"/>
                    <a:pt x="1275" y="535"/>
                    <a:pt x="1339" y="535"/>
                  </a:cubicBezTo>
                  <a:cubicBezTo>
                    <a:pt x="1403" y="535"/>
                    <a:pt x="1455" y="587"/>
                    <a:pt x="1455" y="651"/>
                  </a:cubicBezTo>
                  <a:cubicBezTo>
                    <a:pt x="1455" y="715"/>
                    <a:pt x="1403" y="767"/>
                    <a:pt x="1339" y="7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0" name="Прямоугольник 79"/>
          <p:cNvSpPr/>
          <p:nvPr/>
        </p:nvSpPr>
        <p:spPr>
          <a:xfrm>
            <a:off x="0" y="204183"/>
            <a:ext cx="12192000" cy="9062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Прямоугольник 81"/>
          <p:cNvSpPr/>
          <p:nvPr/>
        </p:nvSpPr>
        <p:spPr>
          <a:xfrm>
            <a:off x="-13224" y="424834"/>
            <a:ext cx="5788091" cy="437630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Прямоугольник 82"/>
          <p:cNvSpPr/>
          <p:nvPr/>
        </p:nvSpPr>
        <p:spPr>
          <a:xfrm>
            <a:off x="-13224" y="442599"/>
            <a:ext cx="649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700" b="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ЖОБАНЫҢ МАҚСАТТАРЫ, МІНДЕТТЕРІ МЕН БАҒЫТТАРЫ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11668512" y="6477300"/>
            <a:ext cx="382588" cy="268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1319">
            <a:off x="9221331" y="5079188"/>
            <a:ext cx="2430773" cy="197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803" y="2238031"/>
            <a:ext cx="2907597" cy="1605043"/>
          </a:xfrm>
          <a:prstGeom prst="rect">
            <a:avLst/>
          </a:prstGeom>
        </p:spPr>
      </p:pic>
      <p:sp>
        <p:nvSpPr>
          <p:cNvPr id="80" name="Прямоугольник 79"/>
          <p:cNvSpPr/>
          <p:nvPr/>
        </p:nvSpPr>
        <p:spPr>
          <a:xfrm>
            <a:off x="0" y="204183"/>
            <a:ext cx="12192000" cy="9062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Прямоугольник 81"/>
          <p:cNvSpPr/>
          <p:nvPr/>
        </p:nvSpPr>
        <p:spPr>
          <a:xfrm>
            <a:off x="-13224" y="424834"/>
            <a:ext cx="4613216" cy="437630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Прямоугольник 82"/>
          <p:cNvSpPr/>
          <p:nvPr/>
        </p:nvSpPr>
        <p:spPr>
          <a:xfrm>
            <a:off x="-13224" y="442599"/>
            <a:ext cx="4981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700" b="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ЖОБАНЫ ІСКЕ АСЫРУ ӘДІСТЕРІ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1374416" y="1473936"/>
            <a:ext cx="5338939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КРАУДСОРСИНГТІ ҚОЛДАНУ</a:t>
            </a:r>
          </a:p>
        </p:txBody>
      </p:sp>
      <p:sp>
        <p:nvSpPr>
          <p:cNvPr id="59" name="Овал 58"/>
          <p:cNvSpPr/>
          <p:nvPr/>
        </p:nvSpPr>
        <p:spPr>
          <a:xfrm>
            <a:off x="470140" y="1270832"/>
            <a:ext cx="793529" cy="793529"/>
          </a:xfrm>
          <a:prstGeom prst="ellipse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46E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626096" y="1281252"/>
            <a:ext cx="5116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AutoShape 17"/>
          <p:cNvSpPr>
            <a:spLocks/>
          </p:cNvSpPr>
          <p:nvPr/>
        </p:nvSpPr>
        <p:spPr bwMode="auto">
          <a:xfrm>
            <a:off x="4968744" y="5312635"/>
            <a:ext cx="397278" cy="385733"/>
          </a:xfrm>
          <a:custGeom>
            <a:avLst/>
            <a:gdLst>
              <a:gd name="T0" fmla="*/ 10473 w 20946"/>
              <a:gd name="T1" fmla="*/ 10800 h 21600"/>
              <a:gd name="T2" fmla="*/ 10473 w 20946"/>
              <a:gd name="T3" fmla="*/ 10800 h 21600"/>
              <a:gd name="T4" fmla="*/ 10473 w 20946"/>
              <a:gd name="T5" fmla="*/ 10800 h 21600"/>
              <a:gd name="T6" fmla="*/ 10473 w 20946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946" h="21600">
                <a:moveTo>
                  <a:pt x="18509" y="15329"/>
                </a:moveTo>
                <a:lnTo>
                  <a:pt x="11782" y="15329"/>
                </a:lnTo>
                <a:cubicBezTo>
                  <a:pt x="10699" y="15329"/>
                  <a:pt x="9818" y="14391"/>
                  <a:pt x="9818" y="13238"/>
                </a:cubicBezTo>
                <a:cubicBezTo>
                  <a:pt x="9818" y="12086"/>
                  <a:pt x="10699" y="11148"/>
                  <a:pt x="11782" y="11148"/>
                </a:cubicBezTo>
                <a:lnTo>
                  <a:pt x="17673" y="11148"/>
                </a:lnTo>
                <a:cubicBezTo>
                  <a:pt x="18077" y="11142"/>
                  <a:pt x="18477" y="10934"/>
                  <a:pt x="18721" y="10588"/>
                </a:cubicBezTo>
                <a:cubicBezTo>
                  <a:pt x="18789" y="10491"/>
                  <a:pt x="18842" y="10381"/>
                  <a:pt x="18885" y="10267"/>
                </a:cubicBezTo>
                <a:cubicBezTo>
                  <a:pt x="18890" y="10251"/>
                  <a:pt x="18901" y="10239"/>
                  <a:pt x="18906" y="10224"/>
                </a:cubicBezTo>
                <a:cubicBezTo>
                  <a:pt x="19377" y="10880"/>
                  <a:pt x="19636" y="11686"/>
                  <a:pt x="19636" y="12541"/>
                </a:cubicBezTo>
                <a:cubicBezTo>
                  <a:pt x="19636" y="13613"/>
                  <a:pt x="19230" y="14607"/>
                  <a:pt x="18509" y="15329"/>
                </a:cubicBezTo>
                <a:moveTo>
                  <a:pt x="17673" y="17767"/>
                </a:moveTo>
                <a:cubicBezTo>
                  <a:pt x="17673" y="19114"/>
                  <a:pt x="16647" y="20206"/>
                  <a:pt x="15382" y="20206"/>
                </a:cubicBezTo>
                <a:lnTo>
                  <a:pt x="3600" y="20206"/>
                </a:lnTo>
                <a:cubicBezTo>
                  <a:pt x="2334" y="20206"/>
                  <a:pt x="1309" y="19114"/>
                  <a:pt x="1309" y="17767"/>
                </a:cubicBezTo>
                <a:lnTo>
                  <a:pt x="1309" y="6786"/>
                </a:lnTo>
                <a:cubicBezTo>
                  <a:pt x="1931" y="7334"/>
                  <a:pt x="2730" y="7664"/>
                  <a:pt x="3600" y="7664"/>
                </a:cubicBezTo>
                <a:lnTo>
                  <a:pt x="14400" y="7664"/>
                </a:lnTo>
                <a:lnTo>
                  <a:pt x="17018" y="7664"/>
                </a:lnTo>
                <a:cubicBezTo>
                  <a:pt x="17379" y="7664"/>
                  <a:pt x="17673" y="7976"/>
                  <a:pt x="17673" y="8361"/>
                </a:cubicBezTo>
                <a:lnTo>
                  <a:pt x="17673" y="9754"/>
                </a:lnTo>
                <a:lnTo>
                  <a:pt x="11782" y="9754"/>
                </a:lnTo>
                <a:cubicBezTo>
                  <a:pt x="9974" y="9754"/>
                  <a:pt x="8509" y="11314"/>
                  <a:pt x="8509" y="13238"/>
                </a:cubicBezTo>
                <a:cubicBezTo>
                  <a:pt x="8509" y="15163"/>
                  <a:pt x="9974" y="16722"/>
                  <a:pt x="11782" y="16722"/>
                </a:cubicBezTo>
                <a:lnTo>
                  <a:pt x="17673" y="16722"/>
                </a:lnTo>
                <a:cubicBezTo>
                  <a:pt x="17673" y="16722"/>
                  <a:pt x="17673" y="17767"/>
                  <a:pt x="17673" y="17767"/>
                </a:cubicBezTo>
                <a:close/>
                <a:moveTo>
                  <a:pt x="16363" y="5574"/>
                </a:moveTo>
                <a:lnTo>
                  <a:pt x="16363" y="6270"/>
                </a:lnTo>
                <a:lnTo>
                  <a:pt x="14400" y="6270"/>
                </a:lnTo>
                <a:lnTo>
                  <a:pt x="3600" y="6270"/>
                </a:lnTo>
                <a:cubicBezTo>
                  <a:pt x="3246" y="6270"/>
                  <a:pt x="2916" y="6179"/>
                  <a:pt x="2617" y="6027"/>
                </a:cubicBezTo>
                <a:lnTo>
                  <a:pt x="2617" y="5574"/>
                </a:lnTo>
                <a:cubicBezTo>
                  <a:pt x="2617" y="5574"/>
                  <a:pt x="16363" y="5574"/>
                  <a:pt x="16363" y="5574"/>
                </a:cubicBezTo>
                <a:close/>
                <a:moveTo>
                  <a:pt x="16363" y="4877"/>
                </a:moveTo>
                <a:lnTo>
                  <a:pt x="2617" y="4877"/>
                </a:lnTo>
                <a:lnTo>
                  <a:pt x="2617" y="4180"/>
                </a:lnTo>
                <a:lnTo>
                  <a:pt x="16363" y="4180"/>
                </a:lnTo>
                <a:cubicBezTo>
                  <a:pt x="16363" y="4180"/>
                  <a:pt x="16363" y="4877"/>
                  <a:pt x="16363" y="4877"/>
                </a:cubicBezTo>
                <a:close/>
                <a:moveTo>
                  <a:pt x="16363" y="3483"/>
                </a:moveTo>
                <a:lnTo>
                  <a:pt x="2617" y="3483"/>
                </a:lnTo>
                <a:lnTo>
                  <a:pt x="2617" y="2787"/>
                </a:lnTo>
                <a:lnTo>
                  <a:pt x="16363" y="2787"/>
                </a:lnTo>
                <a:cubicBezTo>
                  <a:pt x="16363" y="2787"/>
                  <a:pt x="16363" y="3483"/>
                  <a:pt x="16363" y="3483"/>
                </a:cubicBezTo>
                <a:close/>
                <a:moveTo>
                  <a:pt x="3600" y="1393"/>
                </a:moveTo>
                <a:lnTo>
                  <a:pt x="14400" y="1393"/>
                </a:lnTo>
                <a:lnTo>
                  <a:pt x="17018" y="1393"/>
                </a:lnTo>
                <a:cubicBezTo>
                  <a:pt x="17379" y="1393"/>
                  <a:pt x="17673" y="1705"/>
                  <a:pt x="17673" y="2090"/>
                </a:cubicBezTo>
                <a:lnTo>
                  <a:pt x="17673" y="3832"/>
                </a:lnTo>
                <a:lnTo>
                  <a:pt x="17673" y="4180"/>
                </a:lnTo>
                <a:lnTo>
                  <a:pt x="17673" y="6398"/>
                </a:lnTo>
                <a:cubicBezTo>
                  <a:pt x="17466" y="6321"/>
                  <a:pt x="17249" y="6270"/>
                  <a:pt x="17018" y="6270"/>
                </a:cubicBezTo>
                <a:lnTo>
                  <a:pt x="17018" y="5574"/>
                </a:lnTo>
                <a:lnTo>
                  <a:pt x="17018" y="4180"/>
                </a:lnTo>
                <a:lnTo>
                  <a:pt x="17018" y="2787"/>
                </a:lnTo>
                <a:cubicBezTo>
                  <a:pt x="17018" y="2401"/>
                  <a:pt x="16724" y="2090"/>
                  <a:pt x="16363" y="2090"/>
                </a:cubicBezTo>
                <a:lnTo>
                  <a:pt x="2617" y="2090"/>
                </a:lnTo>
                <a:cubicBezTo>
                  <a:pt x="2256" y="2090"/>
                  <a:pt x="1963" y="2401"/>
                  <a:pt x="1963" y="2787"/>
                </a:cubicBezTo>
                <a:lnTo>
                  <a:pt x="1963" y="4180"/>
                </a:lnTo>
                <a:lnTo>
                  <a:pt x="1963" y="5534"/>
                </a:lnTo>
                <a:cubicBezTo>
                  <a:pt x="1559" y="5094"/>
                  <a:pt x="1309" y="4495"/>
                  <a:pt x="1309" y="3832"/>
                </a:cubicBezTo>
                <a:cubicBezTo>
                  <a:pt x="1309" y="2485"/>
                  <a:pt x="2334" y="1393"/>
                  <a:pt x="3600" y="1393"/>
                </a:cubicBezTo>
                <a:moveTo>
                  <a:pt x="18983" y="8361"/>
                </a:moveTo>
                <a:lnTo>
                  <a:pt x="18982" y="8361"/>
                </a:lnTo>
                <a:lnTo>
                  <a:pt x="18982" y="4180"/>
                </a:lnTo>
                <a:lnTo>
                  <a:pt x="18982" y="3832"/>
                </a:lnTo>
                <a:lnTo>
                  <a:pt x="18982" y="2090"/>
                </a:lnTo>
                <a:cubicBezTo>
                  <a:pt x="18982" y="935"/>
                  <a:pt x="18102" y="0"/>
                  <a:pt x="17018" y="0"/>
                </a:cubicBezTo>
                <a:lnTo>
                  <a:pt x="14400" y="0"/>
                </a:lnTo>
                <a:lnTo>
                  <a:pt x="3600" y="0"/>
                </a:lnTo>
                <a:cubicBezTo>
                  <a:pt x="1614" y="0"/>
                  <a:pt x="0" y="1719"/>
                  <a:pt x="0" y="3832"/>
                </a:cubicBezTo>
                <a:lnTo>
                  <a:pt x="0" y="17767"/>
                </a:lnTo>
                <a:cubicBezTo>
                  <a:pt x="0" y="19880"/>
                  <a:pt x="1614" y="21600"/>
                  <a:pt x="3600" y="21600"/>
                </a:cubicBezTo>
                <a:lnTo>
                  <a:pt x="15382" y="21600"/>
                </a:lnTo>
                <a:cubicBezTo>
                  <a:pt x="17366" y="21600"/>
                  <a:pt x="18982" y="19880"/>
                  <a:pt x="18982" y="17767"/>
                </a:cubicBezTo>
                <a:lnTo>
                  <a:pt x="18982" y="16722"/>
                </a:lnTo>
                <a:lnTo>
                  <a:pt x="18983" y="16722"/>
                </a:lnTo>
                <a:cubicBezTo>
                  <a:pt x="21600" y="14631"/>
                  <a:pt x="21600" y="10452"/>
                  <a:pt x="18983" y="836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888608" y="1835573"/>
            <a:ext cx="3778767" cy="5042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>
              <a:spcAft>
                <a:spcPts val="2000"/>
              </a:spcAft>
              <a:tabLst>
                <a:tab pos="363220" algn="l"/>
              </a:tabLst>
            </a:pPr>
            <a:r>
              <a:rPr lang="kk-KZ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білім беру ұйымы мен отбасының өзара іс-қимыл жүйесіндегі белгілі бір міндеттерді шешу үшін кең аудиторияны (мүмкіндігінше кәсіби мамандарды) тарту.</a:t>
            </a:r>
          </a:p>
          <a:p>
            <a:pPr marL="12065" marR="5080">
              <a:spcAft>
                <a:spcPts val="2000"/>
              </a:spcAft>
              <a:tabLst>
                <a:tab pos="363220" algn="l"/>
              </a:tabLst>
            </a:pPr>
            <a:r>
              <a:rPr lang="kk-KZ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акт-технологиялардың көмегімен жүйеленетін педагогтердің білімін, тәжірибесін, дағдыларын жалпылау.</a:t>
            </a:r>
          </a:p>
          <a:p>
            <a:pPr marL="12065" marR="5080">
              <a:spcAft>
                <a:spcPts val="2000"/>
              </a:spcAft>
              <a:tabLst>
                <a:tab pos="363220" algn="l"/>
              </a:tabLst>
            </a:pPr>
            <a:r>
              <a:rPr lang="ru-RU" sz="1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МҰҒАЛІМДЕР </a:t>
            </a:r>
            <a:r>
              <a:rPr lang="ru-RU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МЕН АТА-АНАЛАР ӨЗЕКТІ АҚПАРАТ АЛАДЫ</a:t>
            </a:r>
            <a:r>
              <a:rPr lang="ru-RU" sz="1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12065" marR="5080">
              <a:spcAft>
                <a:spcPts val="2000"/>
              </a:spcAft>
              <a:tabLst>
                <a:tab pos="363220" algn="l"/>
              </a:tabLst>
            </a:pPr>
            <a:r>
              <a:rPr lang="kk-KZ" sz="1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Өзара байланысты мәселелерді шешу: </a:t>
            </a:r>
            <a:r>
              <a:rPr lang="kk-KZ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Ақпаратты жинау және өңдеу, конструктивті идеяларды жинау және өңдеу, ұсыныстар жинау, тәуелсіз сарапшылар тобын қалыптастыру..</a:t>
            </a:r>
          </a:p>
          <a:p>
            <a:pPr marL="12065" marR="5080">
              <a:spcAft>
                <a:spcPts val="2000"/>
              </a:spcAft>
              <a:tabLst>
                <a:tab pos="363220" algn="l"/>
              </a:tabLst>
            </a:pPr>
            <a:r>
              <a:rPr lang="kk-KZ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Оқыту және тәрбиелеу процесіне жәрдемдесу үшін </a:t>
            </a:r>
            <a:r>
              <a:rPr lang="kk-KZ" sz="1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тәлімгерлік.</a:t>
            </a:r>
            <a:endParaRPr lang="kk-KZ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7" name="Picture 4" descr="Картинки по запросу ДИРЕКТОР ИКОНКА"/>
          <p:cNvPicPr>
            <a:picLocks noChangeAspect="1" noChangeArrowheads="1"/>
          </p:cNvPicPr>
          <p:nvPr/>
        </p:nvPicPr>
        <p:blipFill>
          <a:blip r:embed="rId3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99" y="3497103"/>
            <a:ext cx="588717" cy="58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Картинки по запросу КАДРЫ ИКОНКА"/>
          <p:cNvPicPr>
            <a:picLocks noChangeAspect="1" noChangeArrowheads="1"/>
          </p:cNvPicPr>
          <p:nvPr/>
        </p:nvPicPr>
        <p:blipFill>
          <a:blip r:embed="rId4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26" y="4353674"/>
            <a:ext cx="769100" cy="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0" descr="http://www.adminustlabinsk.ru/upload/iblock/518/sm_full.png">
            <a:extLst>
              <a:ext uri="{FF2B5EF4-FFF2-40B4-BE49-F238E27FC236}">
                <a16:creationId xmlns:a16="http://schemas.microsoft.com/office/drawing/2014/main" xmlns="" id="{A8FC301B-9C00-46C1-9F34-1481B183F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80" y="2186637"/>
            <a:ext cx="1115349" cy="93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Картинки по запросу иконка учитель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87" y="5526647"/>
            <a:ext cx="1398775" cy="83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Прямоугольник 85"/>
          <p:cNvSpPr/>
          <p:nvPr/>
        </p:nvSpPr>
        <p:spPr>
          <a:xfrm>
            <a:off x="1783896" y="2045311"/>
            <a:ext cx="106532" cy="106532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1782076" y="3219058"/>
            <a:ext cx="106532" cy="106532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/>
          <p:cNvSpPr/>
          <p:nvPr/>
        </p:nvSpPr>
        <p:spPr>
          <a:xfrm>
            <a:off x="1782076" y="4839584"/>
            <a:ext cx="106532" cy="106532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/>
          <p:cNvSpPr/>
          <p:nvPr/>
        </p:nvSpPr>
        <p:spPr>
          <a:xfrm>
            <a:off x="1782076" y="6236644"/>
            <a:ext cx="106532" cy="106532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/>
          <p:cNvSpPr/>
          <p:nvPr/>
        </p:nvSpPr>
        <p:spPr>
          <a:xfrm>
            <a:off x="7292994" y="1209046"/>
            <a:ext cx="4888414" cy="869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БІЛІМ БЕРУ ҰЙЫМЫ МЕН ОТБАСЫНЫҢ ӨЗАРА ІС-ҚИМЫЛЫНЫҢ ОЗЫҚ ТӘЖІРИБЕСІН ТАЛҚЫЛАЙ ОТЫРЫП, АШЫҚ ДИАЛОГ АЛАҢДАРЫ</a:t>
            </a:r>
          </a:p>
        </p:txBody>
      </p:sp>
      <p:sp>
        <p:nvSpPr>
          <p:cNvPr id="92" name="Овал 91"/>
          <p:cNvSpPr/>
          <p:nvPr/>
        </p:nvSpPr>
        <p:spPr>
          <a:xfrm>
            <a:off x="6499464" y="1272482"/>
            <a:ext cx="793529" cy="793529"/>
          </a:xfrm>
          <a:prstGeom prst="ellipse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46E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6655420" y="1282902"/>
            <a:ext cx="5116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6056230" y="3824180"/>
            <a:ext cx="44784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МҰҒАЛІМДЕР ТЕГІН ОҚУ ҚҰРАЛДАРЫН ТАБАТЫН, ӘДІСТЕМЕЛЕР МЕН МАТЕРИАЛДАРМЕН АЛМАСАТЫН ӨҢІРДЕГІ ПЕДАГОГТЕРДІҢ ОНЛАЙН-КІТАПХАНАЛАРЫ МЕН ҚОҒАМДАСТЫҚТАРЫ</a:t>
            </a:r>
          </a:p>
        </p:txBody>
      </p:sp>
      <p:sp>
        <p:nvSpPr>
          <p:cNvPr id="95" name="Овал 94"/>
          <p:cNvSpPr/>
          <p:nvPr/>
        </p:nvSpPr>
        <p:spPr>
          <a:xfrm>
            <a:off x="5232639" y="3930723"/>
            <a:ext cx="793529" cy="793529"/>
          </a:xfrm>
          <a:prstGeom prst="ellipse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46E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5388595" y="3941143"/>
            <a:ext cx="5116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8564781" y="4998491"/>
            <a:ext cx="3627219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ЫНТЫМАҚТАСТЫҚ-БҰЛ БІЛІМ АЛМАСУ, ОҚЫТУ ЖӘНЕ КЕЛІСІМГЕ ҚОЛ ЖЕТКІЗУ ЖҮЗЕГЕ АСЫРЫЛАТЫН ЖАЛПЫ БІЛІМ БЕРУ ЖӘНЕ БІЛІМ БЕРУ МАҚСАТТАРЫНА ҚОЛ ЖЕТКІЗУ ҮШІН МҰҒАЛІМДЕР МЕН АТА-АНАЛАРДЫҢ БІРЛЕСКЕН ІС-ӘРЕКЕТІНІҢ ПРОЦЕСІ.</a:t>
            </a: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1668512" y="6477300"/>
            <a:ext cx="382588" cy="268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773" y="3088290"/>
            <a:ext cx="3023164" cy="1986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97" y="2127987"/>
            <a:ext cx="2430428" cy="12769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901" y="5092367"/>
            <a:ext cx="2500656" cy="1717117"/>
          </a:xfrm>
          <a:prstGeom prst="rect">
            <a:avLst/>
          </a:prstGeom>
        </p:spPr>
      </p:pic>
      <p:sp>
        <p:nvSpPr>
          <p:cNvPr id="97" name="Овал 96"/>
          <p:cNvSpPr/>
          <p:nvPr/>
        </p:nvSpPr>
        <p:spPr>
          <a:xfrm>
            <a:off x="7737714" y="5086461"/>
            <a:ext cx="793529" cy="793529"/>
          </a:xfrm>
          <a:prstGeom prst="ellipse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46E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7893670" y="5096881"/>
            <a:ext cx="5116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ru-RU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03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/>
          <a:stretch/>
        </p:blipFill>
        <p:spPr>
          <a:xfrm>
            <a:off x="3166646" y="2062177"/>
            <a:ext cx="5868336" cy="3483276"/>
          </a:xfrm>
          <a:prstGeom prst="rect">
            <a:avLst/>
          </a:prstGeom>
        </p:spPr>
      </p:pic>
      <p:sp>
        <p:nvSpPr>
          <p:cNvPr id="80" name="Прямоугольник 79"/>
          <p:cNvSpPr/>
          <p:nvPr/>
        </p:nvSpPr>
        <p:spPr>
          <a:xfrm>
            <a:off x="0" y="204183"/>
            <a:ext cx="12192000" cy="9062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-13224" y="424834"/>
            <a:ext cx="4956160" cy="437630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-13225" y="442599"/>
            <a:ext cx="582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700" b="0">
                <a:solidFill>
                  <a:srgbClr val="5B9BD5">
                    <a:hueOff val="114395"/>
                    <a:lumOff val="-24975"/>
                  </a:srgbClr>
                </a:solidFill>
              </a:defRPr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ӨЗАРА ӘРЕКЕТТЕСУ ФОРМАЛАРЫ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1668512" y="6477300"/>
            <a:ext cx="382588" cy="268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ru-RU" sz="12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111967" y="5449326"/>
            <a:ext cx="11775233" cy="1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ҰЖЫМДЫҚ </a:t>
            </a:r>
          </a:p>
          <a:p>
            <a:pPr defTabSz="1219170">
              <a:spcBef>
                <a:spcPct val="20000"/>
              </a:spcBef>
              <a:defRPr/>
            </a:pPr>
            <a:r>
              <a:rPr lang="kk-KZ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ашық ата-аналар жиналысы, ата-аналар лекторийі, тәжірибе алмасу бойынша ата-аналар конференциясы, сұрақтар мен жауаптар кеші, тәрбие және оқыту мәселелері бойынша диспут-рефлексия, ата-аналардың педагогикалық ұжыммен   «Ашық есік күндері» форматында кездесуі, 	«TEDx» форматында «Диалог» клубы, ата-аналардың қатысуымен шығармашылық шеберханалар, ата-аналардың өздері бастамашылық еткен іс-шаралар.</a:t>
            </a:r>
            <a:endParaRPr lang="kk-KZ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85422" y="1221630"/>
            <a:ext cx="10049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ҰЖЫМДЫҚ</a:t>
            </a:r>
            <a:r>
              <a:rPr lang="ru-RU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ТОПТЫҚ ЖӘНЕ ЖЕКЕ ӨЗАРА ӘРЕКЕТТЕСУ ФОРМАЛАРЫН </a:t>
            </a:r>
            <a:r>
              <a:rPr lang="ru-RU" sz="2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БІРІКТІРУ</a:t>
            </a:r>
            <a:endParaRPr lang="ru-RU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4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Прямоугольник 79"/>
          <p:cNvSpPr/>
          <p:nvPr/>
        </p:nvSpPr>
        <p:spPr>
          <a:xfrm>
            <a:off x="0" y="204183"/>
            <a:ext cx="12192000" cy="9062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1668512" y="6477300"/>
            <a:ext cx="382588" cy="268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35" name="Oval 9"/>
          <p:cNvSpPr>
            <a:spLocks noChangeAspect="1"/>
          </p:cNvSpPr>
          <p:nvPr/>
        </p:nvSpPr>
        <p:spPr>
          <a:xfrm>
            <a:off x="1119985" y="4959126"/>
            <a:ext cx="457200" cy="457200"/>
          </a:xfrm>
          <a:prstGeom prst="ellipse">
            <a:avLst/>
          </a:prstGeom>
          <a:solidFill>
            <a:srgbClr val="FE4A1E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111967" y="5664770"/>
            <a:ext cx="11775233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АШЫҚ АТА-АНАЛАР </a:t>
            </a:r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ЖИНАЛЫСЫ</a:t>
            </a:r>
          </a:p>
          <a:p>
            <a:pPr defTabSz="1219170">
              <a:spcBef>
                <a:spcPct val="20000"/>
              </a:spcBef>
              <a:defRPr/>
            </a:pPr>
            <a:r>
              <a:rPr lang="kk-KZ" sz="1400" i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(жалпы мектептік ата-аналар жиналысының алдында білім алушылардың ата-аналары үшін мамандардың, пән мұғалімдерінің жеке консультациялары өткізіледі)</a:t>
            </a:r>
            <a:endParaRPr lang="kk-KZ" sz="1400" i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4"/>
          <a:stretch/>
        </p:blipFill>
        <p:spPr>
          <a:xfrm>
            <a:off x="2506824" y="1602364"/>
            <a:ext cx="7178352" cy="40227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3224" y="424834"/>
            <a:ext cx="4956160" cy="437630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3225" y="442599"/>
            <a:ext cx="582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700" b="0">
                <a:solidFill>
                  <a:srgbClr val="5B9BD5">
                    <a:hueOff val="114395"/>
                    <a:lumOff val="-24975"/>
                  </a:srgbClr>
                </a:solidFill>
              </a:defRPr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ӨЗАРА ӘРЕКЕТТЕСУ ФОРМАЛАРЫ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08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Прямоугольник 79"/>
          <p:cNvSpPr/>
          <p:nvPr/>
        </p:nvSpPr>
        <p:spPr>
          <a:xfrm>
            <a:off x="0" y="204183"/>
            <a:ext cx="12192000" cy="9062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1668512" y="6477300"/>
            <a:ext cx="382588" cy="268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endParaRPr lang="ru-RU" sz="12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Oval 9"/>
          <p:cNvSpPr>
            <a:spLocks noChangeAspect="1"/>
          </p:cNvSpPr>
          <p:nvPr/>
        </p:nvSpPr>
        <p:spPr>
          <a:xfrm>
            <a:off x="569398" y="5320116"/>
            <a:ext cx="457200" cy="419044"/>
          </a:xfrm>
          <a:prstGeom prst="ellipse">
            <a:avLst/>
          </a:prstGeom>
          <a:solidFill>
            <a:srgbClr val="7030A0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111967" y="5853237"/>
            <a:ext cx="11775233" cy="5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kk-KZ" b="1" dirty="0" smtClean="0"/>
              <a:t>«TEDx» ФОРМАТЫНДАҒЫ  «ДИАЛОГ» КЛУБЫ</a:t>
            </a:r>
          </a:p>
          <a:p>
            <a:pPr defTabSz="1219170">
              <a:spcBef>
                <a:spcPct val="20000"/>
              </a:spcBef>
              <a:defRPr/>
            </a:pPr>
            <a:r>
              <a:rPr lang="kk-KZ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алдын ала мәлімделген тақырыпта сөз сөйлеу </a:t>
            </a:r>
            <a:r>
              <a:rPr lang="kk-KZ" sz="1400" i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(ата-аналар, балалар, педагогтар)</a:t>
            </a:r>
            <a:endParaRPr lang="kk-KZ" sz="1400" i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835" y="1224487"/>
            <a:ext cx="7366330" cy="468541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3224" y="424834"/>
            <a:ext cx="4956160" cy="437630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3225" y="442599"/>
            <a:ext cx="582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700" b="0">
                <a:solidFill>
                  <a:srgbClr val="5B9BD5">
                    <a:hueOff val="114395"/>
                    <a:lumOff val="-24975"/>
                  </a:srgbClr>
                </a:solidFill>
              </a:defRPr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ӨЗАРА ӘРЕКЕТТЕСУ ФОРМАЛАРЫ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87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12192000" cy="4610100"/>
          </a:xfrm>
          <a:prstGeom prst="rect">
            <a:avLst/>
          </a:prstGeom>
        </p:spPr>
      </p:pic>
      <p:sp>
        <p:nvSpPr>
          <p:cNvPr id="80" name="Прямоугольник 79"/>
          <p:cNvSpPr/>
          <p:nvPr/>
        </p:nvSpPr>
        <p:spPr>
          <a:xfrm>
            <a:off x="0" y="204183"/>
            <a:ext cx="12192000" cy="9062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1668512" y="6477300"/>
            <a:ext cx="382588" cy="268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  <a:endParaRPr lang="ru-RU" sz="12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Oval 9"/>
          <p:cNvSpPr>
            <a:spLocks noChangeAspect="1"/>
          </p:cNvSpPr>
          <p:nvPr/>
        </p:nvSpPr>
        <p:spPr>
          <a:xfrm>
            <a:off x="2155602" y="5376014"/>
            <a:ext cx="457200" cy="419044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970384" y="5853237"/>
            <a:ext cx="8411741" cy="5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kk-KZ" b="1" dirty="0" smtClean="0"/>
              <a:t>АТА-АНАЛАР ЛЕКТОРИЙІ</a:t>
            </a:r>
          </a:p>
          <a:p>
            <a:pPr defTabSz="1219170">
              <a:spcBef>
                <a:spcPct val="20000"/>
              </a:spcBef>
              <a:defRPr/>
            </a:pPr>
            <a:r>
              <a:rPr lang="kk-KZ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дәрісі басталар алдында балалар концерті көрсетіліммен</a:t>
            </a:r>
            <a:endParaRPr lang="kk-KZ" sz="1400" i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3224" y="424834"/>
            <a:ext cx="4956160" cy="437630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3225" y="442599"/>
            <a:ext cx="582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700" b="0">
                <a:solidFill>
                  <a:srgbClr val="5B9BD5">
                    <a:hueOff val="114395"/>
                    <a:lumOff val="-24975"/>
                  </a:srgbClr>
                </a:solidFill>
              </a:defRPr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ӨЗАРА ӘРЕКЕТТЕСУ ФОРМАЛАРЫ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9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Прямоугольник 79"/>
          <p:cNvSpPr/>
          <p:nvPr/>
        </p:nvSpPr>
        <p:spPr>
          <a:xfrm>
            <a:off x="0" y="204183"/>
            <a:ext cx="12192000" cy="9062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1668512" y="6477300"/>
            <a:ext cx="382588" cy="268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</a:t>
            </a:r>
          </a:p>
        </p:txBody>
      </p:sp>
      <p:sp>
        <p:nvSpPr>
          <p:cNvPr id="35" name="Oval 9"/>
          <p:cNvSpPr>
            <a:spLocks noChangeAspect="1"/>
          </p:cNvSpPr>
          <p:nvPr/>
        </p:nvSpPr>
        <p:spPr>
          <a:xfrm>
            <a:off x="1440255" y="5320116"/>
            <a:ext cx="457200" cy="419044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111967" y="5853237"/>
            <a:ext cx="11775233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r>
              <a:rPr lang="kk-KZ" b="1" dirty="0" smtClean="0"/>
              <a:t>АТА-АНАЛАР КОНФЕРЕНЦИЯЛАРЫ</a:t>
            </a:r>
          </a:p>
          <a:p>
            <a:pPr defTabSz="1219170">
              <a:spcBef>
                <a:spcPct val="20000"/>
              </a:spcBef>
              <a:defRPr/>
            </a:pPr>
            <a:r>
              <a:rPr lang="kk-KZ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ата-аналардың өздері тақырыпты анықтайтын және өзекті мәселелерді талқылау үшін мамандарды шақыра алатын тәжірибе алмасу бойынша</a:t>
            </a:r>
            <a:endParaRPr lang="kk-KZ" sz="1400" i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98" y="1279467"/>
            <a:ext cx="6767804" cy="440471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13224" y="424834"/>
            <a:ext cx="4956160" cy="437630"/>
          </a:xfrm>
          <a:prstGeom prst="rect">
            <a:avLst/>
          </a:prstGeom>
          <a:solidFill>
            <a:srgbClr val="046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3225" y="442599"/>
            <a:ext cx="5826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700" b="0">
                <a:solidFill>
                  <a:srgbClr val="5B9BD5">
                    <a:hueOff val="114395"/>
                    <a:lumOff val="-24975"/>
                  </a:srgbClr>
                </a:solidFill>
              </a:defRPr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ӨЗАРА ӘРЕКЕТТЕСУ ФОРМАЛАРЫ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4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</TotalTime>
  <Words>1376</Words>
  <Application>Microsoft Office PowerPoint</Application>
  <PresentationFormat>Широкоэкранный</PresentationFormat>
  <Paragraphs>190</Paragraphs>
  <Slides>22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5" baseType="lpstr">
      <vt:lpstr>SimSun</vt:lpstr>
      <vt:lpstr>Arial</vt:lpstr>
      <vt:lpstr>Calibri</vt:lpstr>
      <vt:lpstr>Calibri Light</vt:lpstr>
      <vt:lpstr>Candara</vt:lpstr>
      <vt:lpstr>Gill Sans</vt:lpstr>
      <vt:lpstr>Open Sans</vt:lpstr>
      <vt:lpstr>Open Sans Light</vt:lpstr>
      <vt:lpstr>Segoe UI</vt:lpstr>
      <vt:lpstr>Tahoma</vt:lpstr>
      <vt:lpstr>Wingdings 3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hp-laserjet</dc:creator>
  <cp:lastModifiedBy>Admin</cp:lastModifiedBy>
  <cp:revision>221</cp:revision>
  <cp:lastPrinted>2021-07-15T09:04:04Z</cp:lastPrinted>
  <dcterms:modified xsi:type="dcterms:W3CDTF">2021-09-07T09:38:53Z</dcterms:modified>
</cp:coreProperties>
</file>